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7D601-B860-4382-9E96-1C37E3DE5A23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7073F-AF78-4DF5-9D97-96247ACC2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59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42AB8-0976-4E1B-924B-1478A0529E48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D40E-5154-4012-AB7D-59FC32672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7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63CE7-0A58-4FC6-A893-F8A54FEA99E8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68F37-BA92-4CCD-8E5E-B2A139BAD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44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59642-1A0A-477B-8CBD-BEB4EFE6C1D0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32BFF-1A98-4578-B1DA-4C4212F4C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98F2F-AAC7-4201-9F3D-972F7EDAEA7D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3575A-A1CC-4602-A15A-F156A652E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41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2476A-9F81-439C-8CCA-BE5690A5231A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22FC-E033-492B-8C43-071C27BD7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56955-08AD-47D8-B6CD-F03F630DD81C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FA196-0D19-49A9-9FB7-FCF01104E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83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366EC-C07C-487C-B904-3F36FA78A9A1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C71DF-C24C-4C37-BCF8-67FC11E55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4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EB94-A105-40CA-95FF-7E84CAD3F505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C5716-F6B6-4362-9AD8-572306C5A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1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6FE64-74A1-4BA2-B8F3-E2193DF6B881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E9AF-88E4-4DDD-9332-B0C8CD42B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DB93F-10BC-4EEF-AE30-54DD81304DB0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132C-454F-4D5E-AAE3-5D3EC03D8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450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599C8D-ADAF-44D4-93C9-A0E7BFB8C6D7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B4CBEC-8F02-4D53-9DE5-28458D0CC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3.wav"/><Relationship Id="rId7" Type="http://schemas.openxmlformats.org/officeDocument/2006/relationships/image" Target="../media/image9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3.wav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3.wav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audio" Target="../media/audio3.wav"/><Relationship Id="rId7" Type="http://schemas.openxmlformats.org/officeDocument/2006/relationships/image" Target="../media/image2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image" Target="../media/image2.gif"/><Relationship Id="rId10" Type="http://schemas.openxmlformats.org/officeDocument/2006/relationships/image" Target="../media/image23.jpeg"/><Relationship Id="rId4" Type="http://schemas.openxmlformats.org/officeDocument/2006/relationships/image" Target="../media/image1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audio" Target="../media/audio3.wav"/><Relationship Id="rId7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image" Target="../media/image2.gif"/><Relationship Id="rId10" Type="http://schemas.openxmlformats.org/officeDocument/2006/relationships/image" Target="../media/image27.jpeg"/><Relationship Id="rId4" Type="http://schemas.openxmlformats.org/officeDocument/2006/relationships/image" Target="../media/image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6674448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259632" y="116632"/>
            <a:ext cx="6984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«Детский сад «Дюймовочка» г. Вуктыл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1540" y="6381328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3175"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Аносова </a:t>
            </a:r>
            <a:r>
              <a:rPr lang="ru-RU" b="1" dirty="0" smtClean="0">
                <a:ln w="3175"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Ирина Владимировна, </a:t>
            </a:r>
            <a:r>
              <a:rPr lang="ru-RU" b="1" dirty="0">
                <a:ln w="3175">
                  <a:solidFill>
                    <a:sysClr val="windowText" lastClr="00000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I категории , 2016г. </a:t>
            </a:r>
          </a:p>
        </p:txBody>
      </p:sp>
      <p:pic>
        <p:nvPicPr>
          <p:cNvPr id="8" name="Рисунок 7" descr="7 (1).gif">
            <a:hlinkHover r:id="" action="ppaction://noaction" highlightClick="1">
              <a:snd r:embed="rId3" name="breeze.wav"/>
            </a:hlinkHover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4165249"/>
            <a:ext cx="1944216" cy="236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08" y="1628800"/>
            <a:ext cx="8844565" cy="273687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6674448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7 (1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73238"/>
            <a:ext cx="2643188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G:\альбина\грибы\2\untitled [Ширина 320 Высота 240]~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1"/>
            <a:ext cx="2448272" cy="2894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3" descr="G:\альбина\грибы\2\28 [Ширина 320 Высота 240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6672"/>
            <a:ext cx="2990850" cy="2181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G:\альбина\грибы\2\3 [Ширина 320 Высота 240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2753713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" descr="G:\альбина\грибы\2\imagesCAA285J4 [Ширина 320 Высота 240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40968"/>
            <a:ext cx="237626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6674448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7 (1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3575" y="2133600"/>
            <a:ext cx="264477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G:\альбина\грибы\2\mohovik-2 [Ширина 320 Высота 240]~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01008"/>
            <a:ext cx="302433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G:\альбина\грибы\2\lisichka[1] [Ширина 320 Высота 240]~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3264363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G:\альбина\богатства леса\лещина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024336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5" descr="G:\альбина\грибы\2\20 [Ширина 320 Высота 240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990850" cy="2238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6674448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7 (1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3575" y="1989138"/>
            <a:ext cx="264477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G:\альбина\грибы\2\4324343 [Ширина 320 Высота 240]~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4664"/>
            <a:ext cx="3048000" cy="1924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G:\альбина\грибы\2\belyj-grib-borovik[1] [Ширина 320 Высота 240]~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943225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G:\альбина\грибы\2\146-3 [Ширина 320 Высота 240]~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501008"/>
            <a:ext cx="2592288" cy="27287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G:\альбина\богатства леса\красная смородина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2520280" cy="26705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6674448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7 (1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89138"/>
            <a:ext cx="264477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G:\альбина\грибы\2\openok-osennij[1] [Ширина 320 Высота 240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G:\альбина\грибы\2\imagesCAS51D5L [Ширина 320 Высота 240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2656"/>
            <a:ext cx="3045321" cy="2925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G:\альбина\грибы\2\ryzhiki[1] [Ширина 320 Высота 240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G:\альбина\грибы\2\DC775F4EC037-61 [Ширина 320 Высота 240]~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861" y="4221088"/>
            <a:ext cx="3125589" cy="23379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" descr="6674448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7 (1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32138" y="1412875"/>
            <a:ext cx="2644775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Мухомор красный.jpg">
            <a:hlinkClick r:id="" action="ppaction://noaction">
              <a:snd r:embed="rId6" name="cashreg.wav"/>
            </a:hlinkClick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4984"/>
            <a:ext cx="3004840" cy="32646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мухомор весенний.jpg">
            <a:hlinkClick r:id="" action="ppaction://noaction">
              <a:snd r:embed="rId6" name="cashreg.wav"/>
            </a:hlinkClick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404664"/>
            <a:ext cx="2905150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паутинник.jpg">
            <a:hlinkClick r:id="" action="ppaction://noaction" highlightClick="1">
              <a:snd r:embed="rId6" name="cashreg.wav"/>
            </a:hlinkClick>
          </p:cNvPr>
          <p:cNvPicPr>
            <a:picLocks noChangeAspect="1"/>
          </p:cNvPicPr>
          <p:nvPr/>
        </p:nvPicPr>
        <p:blipFill>
          <a:blip r:embed="rId9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3573016"/>
            <a:ext cx="2958316" cy="29475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getImage (36).jpg">
            <a:hlinkClick r:id="" action="ppaction://noaction" highlightClick="1">
              <a:snd r:embed="rId6" name="cashreg.wav"/>
            </a:hlinkClick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4128" y="260648"/>
            <a:ext cx="3096344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6674448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7 (1)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2644775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10.jpg">
            <a:hlinkClick r:id="" action="ppaction://noaction">
              <a:snd r:embed="rId6" name="coin.wav"/>
            </a:hlinkClick>
            <a:hlinkHover r:id="" action="ppaction://noaction">
              <a:snd r:embed="rId6" name="coin.wav"/>
            </a:hlinkHover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2358008" cy="31440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7.jpg">
            <a:hlinkClick r:id="" action="ppaction://noaction">
              <a:snd r:embed="rId6" name="coin.wav"/>
            </a:hlinkClick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33056"/>
            <a:ext cx="3240360" cy="243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 (2).jpg">
            <a:hlinkClick r:id="" action="ppaction://noaction">
              <a:snd r:embed="rId6" name="coin.wav"/>
            </a:hlinkClick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32656"/>
            <a:ext cx="3264363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зеленушка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717032"/>
            <a:ext cx="3561123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26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2016-03-11T17:15:07Z</dcterms:created>
  <dcterms:modified xsi:type="dcterms:W3CDTF">2017-10-30T16:13:54Z</dcterms:modified>
</cp:coreProperties>
</file>