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7" r:id="rId3"/>
    <p:sldId id="274" r:id="rId4"/>
    <p:sldId id="278" r:id="rId5"/>
    <p:sldId id="276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85828-94AA-4292-8153-34E007E3542A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23CF3-D806-445B-851A-2859FAE7B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843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8208C-FFDD-4BED-BEB3-5C33099906FF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EE1A5-E015-4455-944F-4DB8E6749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369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8C080-8246-41E4-AE93-C38EC5636DDC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0ECA5-0FC9-4FAA-9A2F-27E13842D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461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3048D-A757-4C59-80F8-2B9F29989061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0F7CE-759D-4CC2-8035-7C066ACE1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807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37D9E-CEEC-4EA7-BBDB-735CA67A8F7E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D0E8B-23F7-4FA3-8B32-290EEA507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333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4C6D3-6B20-4CA0-B2CE-3EA3DC8736DF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D5C28-0C54-470C-BC9A-793042C0B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956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F4D8C-B1EF-42C8-8111-D5C250E7D3C5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CD604-3AC9-44B8-9238-0F4C19171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592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7EFB0-7BBF-4114-BE13-28FADF05EA28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85A97-A83F-4EF3-ADEB-E75A47A4A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5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C6ECA-2306-45EA-8DAD-5AB434FF1847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16F29-8047-4408-8719-6601E83167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330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A6862-21BE-459B-99BA-06FCE6DFD9F9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005C6-8F22-44B3-B2D1-F5B677027A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274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36792-660D-41B0-B009-87C6361C2D45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F727F-6DE9-4E03-9E4D-AFED77D0E7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275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B8BB68-27A0-4AB8-AFF6-0BF484B95ED5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0B4E24-E857-4BB7-9A28-B99359118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7d5ec6e93ea10c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 descr="66744488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6" descr="9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190875"/>
            <a:ext cx="2989263" cy="298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Рисунок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6640736" y="176963"/>
            <a:ext cx="2339752" cy="2675973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259632" y="116632"/>
            <a:ext cx="69847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ln>
                  <a:solidFill>
                    <a:schemeClr val="tx1"/>
                  </a:solidFill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>
              <a:defRPr/>
            </a:pPr>
            <a:r>
              <a:rPr lang="ru-RU" sz="1400" b="1" dirty="0">
                <a:ln>
                  <a:solidFill>
                    <a:schemeClr val="tx1"/>
                  </a:solidFill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«Детский сад «Дюймовочка» г. Вуктыл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619672" y="6381328"/>
            <a:ext cx="6768752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n w="3175">
                  <a:solidFill>
                    <a:sysClr val="windowText" lastClr="000000"/>
                  </a:solidFill>
                </a:ln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Аносова И.В., воспитатель I категории , 2016г. </a:t>
            </a:r>
          </a:p>
        </p:txBody>
      </p:sp>
      <p:pic>
        <p:nvPicPr>
          <p:cNvPr id="17" name="Рисунок 16" descr="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557338"/>
            <a:ext cx="41751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899592" y="2852936"/>
            <a:ext cx="69847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>
                <a:ln>
                  <a:solidFill>
                    <a:schemeClr val="tx1"/>
                  </a:solidFill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Интегрированное ООД для детей подготовительной к школе группа</a:t>
            </a:r>
          </a:p>
        </p:txBody>
      </p:sp>
      <p:pic>
        <p:nvPicPr>
          <p:cNvPr id="14" name="7d5ec6e93ea10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08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enzurka.ucoz.ru/_ph/11/2/667444884.jpg?14502927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Рисунок 2" descr="00000169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AC3"/>
              </a:clrFrom>
              <a:clrTo>
                <a:srgbClr val="FFFAC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268413"/>
            <a:ext cx="2879725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Рисунок 3" descr="36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7D3"/>
              </a:clrFrom>
              <a:clrTo>
                <a:srgbClr val="FFF7D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052513"/>
            <a:ext cx="249713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Candy-Caramel-1024x768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21088"/>
            <a:ext cx="3275856" cy="245689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 descr="depositphotos_26953279-Candy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386480"/>
            <a:ext cx="3325376" cy="2201763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079" name="Рисунок 7" descr="Рисунок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60350"/>
            <a:ext cx="760095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Рисунок 8" descr="леденцы на палочке.jpe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268413"/>
            <a:ext cx="3889375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enzurka.ucoz.ru/_ph/11/2/667444884.jpg?14502927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Рисунок 4" descr="12-(page-picture-large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052513"/>
            <a:ext cx="3887787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Рисунок 8" descr="artleo.com-3538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981075"/>
            <a:ext cx="3851275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Рисунок 9" descr="i (1)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BE8"/>
              </a:clrFrom>
              <a:clrTo>
                <a:srgbClr val="FFFBE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005263"/>
            <a:ext cx="3546475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Рисунок 11" descr="703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746500"/>
            <a:ext cx="3889375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Рисунок 12" descr="Рисунок3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8577262" cy="7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enzurka.ucoz.ru/_ph/11/2/667444884.jpg?14502927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2478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052736"/>
            <a:ext cx="3890863" cy="259228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30-03-7189992_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17032"/>
            <a:ext cx="4176464" cy="278948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 descr="7934098_orig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08720"/>
            <a:ext cx="3777055" cy="2834563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 descr="1372839584_hcgwd5liefvbajm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016" y="3861048"/>
            <a:ext cx="4098141" cy="243857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127" name="Рисунок 7" descr="Рисунок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5772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enzurka.ucoz.ru/_ph/11/2/667444884.jpg?14502927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Рисунок 7" descr="смородиновый лист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975225"/>
            <a:ext cx="40322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Рисунок 8" descr="клюбника со сливками.jpeg"/>
          <p:cNvPicPr>
            <a:picLocks noChangeAspect="1"/>
          </p:cNvPicPr>
          <p:nvPr/>
        </p:nvPicPr>
        <p:blipFill>
          <a:blip r:embed="rId4">
            <a:clrChange>
              <a:clrFrom>
                <a:srgbClr val="F4F4F6"/>
              </a:clrFrom>
              <a:clrTo>
                <a:srgbClr val="F4F4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357563"/>
            <a:ext cx="2952750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Рисунок 9" descr="москвичка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852738"/>
            <a:ext cx="4608513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Рисунок 5" descr="гусиные лапки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413"/>
            <a:ext cx="4103688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Рисунок 6" descr="карамель клюква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052513"/>
            <a:ext cx="3168650" cy="243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Рисунок 11" descr="Рисунок1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333375"/>
            <a:ext cx="8180388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33</Words>
  <Application>Microsoft Office PowerPoint</Application>
  <PresentationFormat>Экран (4:3)</PresentationFormat>
  <Paragraphs>4</Paragraphs>
  <Slides>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98</cp:revision>
  <dcterms:created xsi:type="dcterms:W3CDTF">2016-03-11T17:15:07Z</dcterms:created>
  <dcterms:modified xsi:type="dcterms:W3CDTF">2017-10-31T17:58:27Z</dcterms:modified>
</cp:coreProperties>
</file>