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5" r:id="rId3"/>
    <p:sldId id="260" r:id="rId4"/>
    <p:sldId id="271" r:id="rId5"/>
    <p:sldId id="262" r:id="rId6"/>
    <p:sldId id="266" r:id="rId7"/>
    <p:sldId id="270" r:id="rId8"/>
    <p:sldId id="27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AC3B4-2EE4-4C14-AD18-E707746DE2E1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C8D79-30DA-4D8B-9DB7-3A29DB423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400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2EB4E-50E4-4537-8D7E-5DA4987AB3D8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852C5-C356-4EAE-A8C3-B55323358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328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F594E-0456-460B-8144-24E06C4830E6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655A9-D4AB-43A9-887B-804D26FCF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68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D0316-7EDF-46CB-8021-53E67676ED65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3431C-2035-4805-8F53-241AEB258E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38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B9A1F-8CAC-4C23-ABD9-8CD6B8A7F86B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3E747-2D3A-4087-BC08-1EB7E8F76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5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F48C6-2D1F-4620-8DE1-2DE205F1A6DA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1B6BE-E5BF-4061-8505-A309CB2F1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059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44066-B150-45B5-8624-7A5AAC46F656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3E190-F642-4548-8932-D4FCED60F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489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28C15-AB8D-4FCB-9786-1D24C5CE8255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55203-B6CA-46B2-A144-AC11B218A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246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3759B-5DFC-49D4-89CD-E8E827276A4C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C18ED-40B0-4736-867C-35D2D92D7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410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5B625-3C1A-4E41-BCDE-4CA1DDAE70C0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0A39D-3165-43D5-B9D4-F0D8EBB6F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017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519E0-218B-45B4-8F8E-5341D947EE93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55D9C-98A6-4FDC-89ED-20D97EC21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512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23ADFE-E84B-4912-912C-B2112D391EF0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8C6A0C-A6CD-4251-9894-6369F44DB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audio" Target="../media/audio2.wav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1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audio" Target="../media/audio2.wav"/><Relationship Id="rId7" Type="http://schemas.openxmlformats.org/officeDocument/2006/relationships/image" Target="../media/image1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audio" Target="../media/audio2.wav"/><Relationship Id="rId7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audio" Target="../media/audio2.wav"/><Relationship Id="rId7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1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audio" Target="../media/audio2.wav"/><Relationship Id="rId7" Type="http://schemas.openxmlformats.org/officeDocument/2006/relationships/image" Target="../media/image2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1.jpe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audio" Target="../media/audio2.wav"/><Relationship Id="rId7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1.jpeg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Рисунок 4" descr="Рисунок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44675"/>
            <a:ext cx="8707437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Рисунок 5" descr="0000749605_10105666_709d60106d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88" y="4292600"/>
            <a:ext cx="226060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Рисунок 6" descr="1380310803-shokolad--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836613"/>
            <a:ext cx="1368425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Рисунок 11" descr="stock-photo-7257872-chocolate-candy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076700"/>
            <a:ext cx="3241675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Рисунок 8" descr="1380310803-shokolad--1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41313"/>
            <a:ext cx="1150938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Рисунок 7" descr="1380310803-shokolad--1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052513"/>
            <a:ext cx="12668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Рисунок3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3789040"/>
            <a:ext cx="2490119" cy="2847948"/>
          </a:xfrm>
          <a:prstGeom prst="ellipse">
            <a:avLst/>
          </a:prstGeom>
          <a:effectLst>
            <a:softEdge rad="317500"/>
          </a:effectLst>
        </p:spPr>
      </p:pic>
      <p:pic>
        <p:nvPicPr>
          <p:cNvPr id="2058" name="Рисунок 13" descr="70efe59cf9eec8d49721e9a485f1ba32 (1)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1196975"/>
            <a:ext cx="1944687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25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0"/>
            <a:ext cx="4357688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50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EFCFA0"/>
              </a:clrFrom>
              <a:clrTo>
                <a:srgbClr val="EFCFA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0"/>
            <a:ext cx="4489450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20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3910013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29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789363"/>
            <a:ext cx="4014787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47864" y="1700808"/>
            <a:ext cx="2490119" cy="284794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12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4176713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8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3716338"/>
            <a:ext cx="396081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116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BFAFF"/>
              </a:clrFrom>
              <a:clrTo>
                <a:srgbClr val="FBFA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549275"/>
            <a:ext cx="3563937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Рисунок3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1880" y="2132856"/>
            <a:ext cx="2490119" cy="284794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artleo.com-3538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860800"/>
            <a:ext cx="3227387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13" descr="665e3353c5a0a1298b58f0408e39e998_XL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3816424" cy="285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5" name="Рисунок 15" descr="1975469_orig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20687"/>
            <a:ext cx="3998836" cy="281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7" name="Рисунок 12" descr="1.3.1.3_1-1024x682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501008"/>
            <a:ext cx="4213471" cy="2805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8" name="Рисунок 18" descr="изображения-еда-и-фрукты-047.jpg"/>
          <p:cNvPicPr>
            <a:picLocks noChangeAspect="1"/>
          </p:cNvPicPr>
          <p:nvPr/>
        </p:nvPicPr>
        <p:blipFill>
          <a:blip r:embed="rId8" cstate="print">
            <a:lum bright="2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3995936" cy="260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3491880" y="1988840"/>
            <a:ext cx="2490119" cy="284794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56533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78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620688"/>
            <a:ext cx="3607973" cy="251341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14" descr="depositphotos_19633207-coloful-candy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38845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Рисунок 11" descr="depositphotos_2016877-Christmas-candy-mix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3672408" cy="243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7" name="Рисунок 6" descr="70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3806136" cy="266429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Рисунок3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3419872" y="2132856"/>
            <a:ext cx="2490119" cy="284794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1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04813"/>
            <a:ext cx="4291012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573463"/>
            <a:ext cx="3884613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26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39243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3419872" y="2132856"/>
            <a:ext cx="2490119" cy="284794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69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573463"/>
            <a:ext cx="3784600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9" descr="depositphotos_26953279-Candy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697" y="620688"/>
            <a:ext cx="391392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5" name="Рисунок 7" descr="Candy-Caramel-1024x768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29000"/>
            <a:ext cx="4011607" cy="3005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Рисунок 17" descr="shokolad9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790105" cy="2519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7" name="Рисунок 6" descr="изображения-еда-и-фрукты-047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29000"/>
            <a:ext cx="4304958" cy="280831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Рисунок3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9872" y="2132856"/>
            <a:ext cx="2490119" cy="284794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1521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9" t="31992" r="7466" b="13985"/>
          <a:stretch>
            <a:fillRect/>
          </a:stretch>
        </p:blipFill>
        <p:spPr bwMode="auto">
          <a:xfrm>
            <a:off x="179388" y="2420938"/>
            <a:ext cx="871378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993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99</cp:revision>
  <dcterms:created xsi:type="dcterms:W3CDTF">2016-03-11T17:15:07Z</dcterms:created>
  <dcterms:modified xsi:type="dcterms:W3CDTF">2017-10-31T18:29:56Z</dcterms:modified>
</cp:coreProperties>
</file>