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9" r:id="rId5"/>
    <p:sldId id="260" r:id="rId6"/>
    <p:sldId id="257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Нуклеиновые кислоты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Чем отличается РНК от ДНК?</a:t>
            </a:r>
          </a:p>
          <a:p>
            <a:r>
              <a:rPr lang="ru-RU" dirty="0" smtClean="0"/>
              <a:t>2. В чем сходство РНК и ДНК?</a:t>
            </a:r>
          </a:p>
          <a:p>
            <a:r>
              <a:rPr lang="ru-RU" dirty="0" smtClean="0"/>
              <a:t>3. Построить цепочку и-РНК по фрагменту ДНК</a:t>
            </a:r>
            <a:r>
              <a:rPr lang="ru-RU" b="1" dirty="0" smtClean="0"/>
              <a:t>:  </a:t>
            </a:r>
            <a:r>
              <a:rPr lang="ru-RU" sz="4500" b="1" dirty="0" smtClean="0"/>
              <a:t>ТТГАЦЦАГАТЦАГТЦ</a:t>
            </a:r>
          </a:p>
          <a:p>
            <a:r>
              <a:rPr lang="ru-RU" dirty="0" smtClean="0"/>
              <a:t>4. Определите:</a:t>
            </a:r>
          </a:p>
          <a:p>
            <a:r>
              <a:rPr lang="ru-RU" dirty="0" smtClean="0"/>
              <a:t>Количество триплетов,</a:t>
            </a:r>
          </a:p>
          <a:p>
            <a:r>
              <a:rPr lang="ru-RU" dirty="0" smtClean="0"/>
              <a:t>Количество нуклеотидов,</a:t>
            </a:r>
          </a:p>
          <a:p>
            <a:r>
              <a:rPr lang="ru-RU" dirty="0" smtClean="0"/>
              <a:t>Количество аминокислот.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81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Задача № 1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Дана цепь ДНК</a:t>
            </a:r>
            <a:r>
              <a:rPr lang="ru-RU" dirty="0"/>
              <a:t>: </a:t>
            </a:r>
            <a:r>
              <a:rPr lang="ru-RU" sz="4000" b="1" dirty="0"/>
              <a:t>ЦТААТГТААЦЦА. </a:t>
            </a:r>
            <a:endParaRPr lang="ru-RU" sz="4000" b="1" dirty="0" smtClean="0"/>
          </a:p>
          <a:p>
            <a:pPr marL="0" indent="0">
              <a:buNone/>
            </a:pPr>
            <a:r>
              <a:rPr lang="ru-RU" b="1" u="sng" dirty="0" smtClean="0"/>
              <a:t>Определите</a:t>
            </a:r>
            <a:r>
              <a:rPr lang="ru-RU" b="1" dirty="0"/>
              <a:t> </a:t>
            </a:r>
            <a:r>
              <a:rPr lang="ru-RU" b="1" dirty="0" smtClean="0"/>
              <a:t>   процентное </a:t>
            </a:r>
            <a:r>
              <a:rPr lang="ru-RU" b="1" dirty="0"/>
              <a:t>содержание различных видов нуклеотидов в этом гене (в двух цепях). </a:t>
            </a:r>
            <a:br>
              <a:rPr lang="ru-RU" b="1" dirty="0"/>
            </a:br>
            <a:endParaRPr lang="ru-RU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79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 к задаче № 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Первая </a:t>
            </a:r>
            <a:r>
              <a:rPr lang="ru-RU" dirty="0"/>
              <a:t>цепь ДНК: </a:t>
            </a:r>
            <a:r>
              <a:rPr lang="ru-RU" dirty="0" smtClean="0"/>
              <a:t>               </a:t>
            </a:r>
            <a:r>
              <a:rPr lang="ru-RU" b="1" dirty="0" smtClean="0"/>
              <a:t>ЦТА-АТГ-ТАА-ЦЦА</a:t>
            </a:r>
            <a:r>
              <a:rPr lang="ru-RU" b="1" dirty="0"/>
              <a:t>,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поэтому </a:t>
            </a:r>
            <a:r>
              <a:rPr lang="ru-RU" dirty="0"/>
              <a:t>вторая цепь ДНК: </a:t>
            </a:r>
            <a:r>
              <a:rPr lang="ru-RU" b="1" dirty="0"/>
              <a:t>ГАТ-ТАЦ-АТТ-ГГТ. 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Количество </a:t>
            </a:r>
            <a:r>
              <a:rPr lang="ru-RU" dirty="0"/>
              <a:t>А=8; Т=8; Г=4; Ц=4. Все количество: 24, это 100%. Тогда </a:t>
            </a:r>
            <a:br>
              <a:rPr lang="ru-RU" dirty="0"/>
            </a:br>
            <a:r>
              <a:rPr lang="ru-RU" dirty="0"/>
              <a:t>А = Т = 8, это (8х100%) : 24 = 33,3%. </a:t>
            </a:r>
            <a:br>
              <a:rPr lang="ru-RU" dirty="0"/>
            </a:br>
            <a:r>
              <a:rPr lang="ru-RU" dirty="0"/>
              <a:t>Г = Ц = 4, это (4х100%) : 24 = 16,6%.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157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№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В одной молекуле ДНК нуклеотиды с </a:t>
            </a:r>
            <a:r>
              <a:rPr lang="ru-RU" b="1" dirty="0" err="1"/>
              <a:t>тимином</a:t>
            </a:r>
            <a:r>
              <a:rPr lang="ru-RU" b="1" dirty="0"/>
              <a:t> (Т) составляют 24% от общего числа нуклеотидов. Определите количество (в %) нуклеотидов с гуанином (Г), </a:t>
            </a:r>
            <a:r>
              <a:rPr lang="ru-RU" b="1" dirty="0" err="1"/>
              <a:t>аденином</a:t>
            </a:r>
            <a:r>
              <a:rPr lang="ru-RU" b="1" dirty="0"/>
              <a:t> (А), </a:t>
            </a:r>
            <a:r>
              <a:rPr lang="ru-RU" b="1" dirty="0" err="1"/>
              <a:t>цитозином</a:t>
            </a:r>
            <a:r>
              <a:rPr lang="ru-RU" b="1" dirty="0"/>
              <a:t> (Ц) в молекуле ДНК и объясните полученные результаты.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23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 к задаче № 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 err="1"/>
              <a:t>Аденин</a:t>
            </a:r>
            <a:r>
              <a:rPr lang="ru-RU" dirty="0"/>
              <a:t> (А) комплементарен </a:t>
            </a:r>
            <a:r>
              <a:rPr lang="ru-RU" dirty="0" err="1"/>
              <a:t>тимину</a:t>
            </a:r>
            <a:r>
              <a:rPr lang="ru-RU" dirty="0"/>
              <a:t> (Т), а гуанин (Г) — </a:t>
            </a:r>
            <a:r>
              <a:rPr lang="ru-RU" dirty="0" err="1"/>
              <a:t>цитозину</a:t>
            </a:r>
            <a:r>
              <a:rPr lang="ru-RU" dirty="0"/>
              <a:t> (Ц), поэтому количество комплементарных нуклеотидов одинаково; </a:t>
            </a:r>
            <a:br>
              <a:rPr lang="ru-RU" dirty="0"/>
            </a:br>
            <a:r>
              <a:rPr lang="ru-RU" dirty="0"/>
              <a:t>2) количество нуклеотидов с </a:t>
            </a:r>
            <a:r>
              <a:rPr lang="ru-RU" dirty="0" err="1"/>
              <a:t>аденином</a:t>
            </a:r>
            <a:r>
              <a:rPr lang="ru-RU" dirty="0"/>
              <a:t> составляет 24%; </a:t>
            </a:r>
            <a:br>
              <a:rPr lang="ru-RU" dirty="0"/>
            </a:br>
            <a:r>
              <a:rPr lang="ru-RU" dirty="0"/>
              <a:t>3) количество гуанина (Г) и </a:t>
            </a:r>
            <a:r>
              <a:rPr lang="ru-RU" dirty="0" err="1"/>
              <a:t>цитозина</a:t>
            </a:r>
            <a:r>
              <a:rPr lang="ru-RU" dirty="0"/>
              <a:t> (Ц) вместе составляют 52%, а каждого из них — 26%.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319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Задача №3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Ген </a:t>
            </a:r>
            <a:r>
              <a:rPr lang="ru-RU" b="1" dirty="0"/>
              <a:t>содержит 1500 нуклеотидов. В одной из цепей содержится 150 нуклеотидов А, 200 нуклеотидов Т, 250 нуклеотидов Г и 150 нуклеотидов Ц.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Сколько </a:t>
            </a:r>
            <a:r>
              <a:rPr lang="ru-RU" b="1" dirty="0"/>
              <a:t>нуклеотидов каждого вида будет в цепи ДНК, кодирующей белок?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Сколько </a:t>
            </a:r>
            <a:r>
              <a:rPr lang="ru-RU" b="1" dirty="0"/>
              <a:t>аминокислот будет закодировано данным фрагментом ДНК?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6964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Ответ к задаче </a:t>
            </a:r>
            <a:r>
              <a:rPr lang="ru-RU" b="1" smtClean="0">
                <a:solidFill>
                  <a:srgbClr val="FF0000"/>
                </a:solidFill>
              </a:rPr>
              <a:t>№ 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1) В </a:t>
            </a:r>
            <a:r>
              <a:rPr lang="ru-RU" dirty="0" smtClean="0"/>
              <a:t> </a:t>
            </a:r>
            <a:r>
              <a:rPr lang="ru-RU" dirty="0"/>
              <a:t>соответствии с правилом </a:t>
            </a:r>
            <a:r>
              <a:rPr lang="ru-RU" dirty="0" err="1"/>
              <a:t>комплементарности</a:t>
            </a:r>
            <a:r>
              <a:rPr lang="ru-RU" dirty="0"/>
              <a:t> </a:t>
            </a:r>
            <a:r>
              <a:rPr lang="ru-RU" dirty="0" smtClean="0"/>
              <a:t>в цепи ДНК  нуклеотидов </a:t>
            </a:r>
            <a:r>
              <a:rPr lang="ru-RU" dirty="0"/>
              <a:t>будет содержаться: нуклеотида </a:t>
            </a:r>
            <a:r>
              <a:rPr lang="ru-RU" b="1" dirty="0"/>
              <a:t>Т — 150</a:t>
            </a:r>
            <a:r>
              <a:rPr lang="ru-RU" dirty="0"/>
              <a:t>, </a:t>
            </a:r>
            <a:r>
              <a:rPr lang="ru-RU" dirty="0" smtClean="0"/>
              <a:t>нуклеотида </a:t>
            </a:r>
            <a:r>
              <a:rPr lang="ru-RU" b="1" dirty="0"/>
              <a:t>А — 200</a:t>
            </a:r>
            <a:r>
              <a:rPr lang="ru-RU" dirty="0"/>
              <a:t>, нуклеотида </a:t>
            </a:r>
            <a:r>
              <a:rPr lang="ru-RU" b="1" dirty="0"/>
              <a:t>Ц — 250</a:t>
            </a:r>
            <a:r>
              <a:rPr lang="ru-RU" dirty="0"/>
              <a:t>, нуклеотида </a:t>
            </a:r>
            <a:r>
              <a:rPr lang="ru-RU" b="1" dirty="0"/>
              <a:t>Г — 150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Таким </a:t>
            </a:r>
            <a:r>
              <a:rPr lang="ru-RU" dirty="0"/>
              <a:t>образом, всего А и Т по 350 нуклеотидов, </a:t>
            </a:r>
            <a:r>
              <a:rPr lang="ru-RU" dirty="0" smtClean="0"/>
              <a:t>Г </a:t>
            </a:r>
            <a:r>
              <a:rPr lang="ru-RU" dirty="0"/>
              <a:t>и Ц по 400 нуклеотидов.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2) Белок кодируется одной из цепей ДНК.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3) Поскольку в каждой из цепей 1500/2=750 нуклеотидов, в ней 750/3=250 триплетов. Следовательно, этот участок ДНК кодирует 250 аминокислот.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3161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246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Нуклеиновые кислоты</vt:lpstr>
      <vt:lpstr>Задача № 1</vt:lpstr>
      <vt:lpstr>Ответ к задаче № 1</vt:lpstr>
      <vt:lpstr>Задача № 2</vt:lpstr>
      <vt:lpstr>Ответ к задаче № 2</vt:lpstr>
      <vt:lpstr>Задача №3</vt:lpstr>
      <vt:lpstr>Ответ к задаче №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Нуклеиновые кислоты</dc:title>
  <dc:creator>Елена</dc:creator>
  <cp:lastModifiedBy>User</cp:lastModifiedBy>
  <cp:revision>5</cp:revision>
  <dcterms:created xsi:type="dcterms:W3CDTF">2014-11-19T17:15:37Z</dcterms:created>
  <dcterms:modified xsi:type="dcterms:W3CDTF">2014-11-19T17:46:19Z</dcterms:modified>
</cp:coreProperties>
</file>