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7" r:id="rId2"/>
    <p:sldId id="259" r:id="rId3"/>
    <p:sldId id="266" r:id="rId4"/>
    <p:sldId id="261" r:id="rId5"/>
    <p:sldId id="277" r:id="rId6"/>
    <p:sldId id="263" r:id="rId7"/>
    <p:sldId id="283" r:id="rId8"/>
    <p:sldId id="267" r:id="rId9"/>
    <p:sldId id="282" r:id="rId10"/>
    <p:sldId id="268" r:id="rId11"/>
    <p:sldId id="264" r:id="rId12"/>
    <p:sldId id="270" r:id="rId13"/>
    <p:sldId id="284" r:id="rId14"/>
    <p:sldId id="272" r:id="rId15"/>
    <p:sldId id="285" r:id="rId16"/>
    <p:sldId id="271" r:id="rId17"/>
    <p:sldId id="279" r:id="rId18"/>
    <p:sldId id="286" r:id="rId19"/>
    <p:sldId id="278" r:id="rId20"/>
    <p:sldId id="287" r:id="rId21"/>
    <p:sldId id="256" r:id="rId22"/>
  </p:sldIdLst>
  <p:sldSz cx="6858000" cy="9144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1" d="100"/>
          <a:sy n="31" d="100"/>
        </p:scale>
        <p:origin x="18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34D5E10-814C-40C7-BFB1-F94789730C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091444F-43E1-4A15-BE27-42E4A8CDBDA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19B5AA9-4632-4BF8-A790-7F71F4B5B5FF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93C07804-17A2-4EAC-8A76-6A00FF99D14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8EABB60A-7546-4E5F-8783-8CF2728558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2A1E58-4893-48D1-9853-7BF7F0E672D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B260A2-5273-41ED-B5EA-83CCBD76C5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6A631F9-5A1F-4EE9-AEC7-746E7F157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B1EF6-ABFF-4577-A86F-9625AD87A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073E-FF7F-49DE-828E-E8C43D72333B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E5CD0-E182-4ED3-B628-710013E4C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230BA-4559-4388-B1D9-1CFFA7FBA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6ED75-5361-44A4-808D-B6F022F58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53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DEACC-53EC-4BEA-AACA-5B5958FD7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1284B-3E0E-41DE-BFA4-088E11822332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073AE-EC5A-4E2E-8912-7E64D6D9E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20FD2-AAD4-41EE-A893-B7B938C36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FFD12-0FF9-470A-88BE-6134AA91C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856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0BA98-0398-455A-8CD3-1704A24DE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3EBC7-D583-43BA-81CB-D0131FA07675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5D0F9-7E56-4D61-9835-4CAFC0CD9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4C4B21-7985-457A-AF88-A32686CD7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337C1-71A5-486F-95AC-099B90C14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19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49D98-86B2-4B4E-BB14-36087CC7A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221EE-FAA2-42D4-89DA-2C958F83D70F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CFEBB-6FFF-4558-974D-3195FF483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34363-7BF3-4417-8EC0-20A8A24FE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4181C-03DB-4584-9414-1D25B6FA0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452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E11733-E162-4164-B609-BEBF50E50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5ED3E-C7B5-4113-9894-072BDBD6BEF9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106F6-2884-4596-87BA-91012F06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51D09-CA14-4539-94BB-DA966123A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EF010-778D-4221-A6DA-9B2805E12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96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E98C98-EDEC-4429-BBA1-818590EC6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CD36F-6026-419C-B6FA-D5206F9445D6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3E6919-2945-4DCA-BFDB-EDC0A1C5D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D3FBC5C-9A7D-4529-B322-692F9D327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6CF70-7676-465C-9F1B-AC9BC0E67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531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F7A70F9-E453-46B7-9712-B26892F48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A34DD-5A6B-4419-BD37-1803B31B74ED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385BBE1-65CB-49AA-89AA-F11F25CF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58087E1-E01F-459A-8260-37358153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B26C4-7089-47CE-9A82-B05CE4909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202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A8C2499-25E2-4A54-8BDD-A3E485C7C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A67E0-7804-4284-9D75-9F406BBCEE88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646876E-8D5F-4A87-B851-B3C0C9B6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DB1BDE5-617F-4F28-BEEE-8E2AB42D5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73998-1D45-4B08-9902-04ABDB182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809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FD5A6B2-B022-4BD5-90A0-D0C612D86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56731-7B1B-43C3-8084-19E1EBA99A62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6EC67C4-40E1-4AE0-9A9C-05601C8A1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CDCF739-F20A-4AE3-B75E-FC97F981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26397-A179-4903-AF41-252493520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44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B9ECEB9-4DE8-458E-89D7-20C8DFE4C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B3306-1375-4B89-A1E7-2510A4597996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D024B1-E83B-41A9-BD1C-C64765BC4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E648EF2-EC97-4A9E-B9D7-C220F9BB1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21E25-933D-4209-A65C-3B55F470C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438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3426EB8-0F9B-4475-80A1-ECE06403C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6BD0A-175F-4CE8-A599-AF5E1B21A471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9949C0C-C917-4D6A-9526-98A9D30A9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0F0D6E-C86F-430F-AE7A-F6E5F0AEB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0CE9C-10CC-49CF-9880-626A9EC08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13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A60231C-6D3B-4D30-839A-05DB197B0AA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2D6FBFF-2B47-4219-878C-232BC4DCEE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71488" y="2433638"/>
            <a:ext cx="5915025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321D2-74F6-4005-86E6-8F6CDA2524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376C45-6976-4330-94C1-1B0C1513175D}" type="datetimeFigureOut">
              <a:rPr lang="ru-RU"/>
              <a:pPr>
                <a:defRPr/>
              </a:pPr>
              <a:t>04.11.2017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5353A-117E-469E-9F7A-5BFABACD96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0EE45-372C-4186-99C3-A97CB0908A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69455D-EAC0-4FB4-925D-E85A279CF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search?q=%D1%80%D0%B0%D0%BC%D0%BA%D0%B8+%D0%B4%D0%B5%D0%BD%D1%8C+%D0%BF%D0%BE%D0%B1%D0%B5%D0%B4%D1%8B&amp;tbm=isch&amp;tbo=u&amp;source=univ&amp;sa=X&amp;ved=0ahUKEwj42_rT3sPMAhUDESwKHf5fAo4QsAQIGw&amp;biw=1366&amp;bih=599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162833-F5A3-4A92-8AFE-576DCD8F65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4" y="25498"/>
            <a:ext cx="6829336" cy="9118502"/>
          </a:xfrm>
          <a:prstGeom prst="rect">
            <a:avLst/>
          </a:prstGeom>
        </p:spPr>
      </p:pic>
      <p:sp>
        <p:nvSpPr>
          <p:cNvPr id="15363" name="TextBox 3">
            <a:extLst>
              <a:ext uri="{FF2B5EF4-FFF2-40B4-BE49-F238E27FC236}">
                <a16:creationId xmlns:a16="http://schemas.microsoft.com/office/drawing/2014/main" id="{76C570CC-17FC-41C9-B132-9B6704C9A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50" y="4373563"/>
            <a:ext cx="61912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solidFill>
                  <a:srgbClr val="7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Победе </a:t>
            </a:r>
          </a:p>
          <a:p>
            <a:pPr algn="ctr" eaLnBrk="1" hangingPunct="1"/>
            <a:r>
              <a:rPr lang="ru-RU" altLang="ru-RU" sz="4000" b="1">
                <a:solidFill>
                  <a:srgbClr val="7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посвящается…</a:t>
            </a:r>
          </a:p>
        </p:txBody>
      </p:sp>
      <p:sp>
        <p:nvSpPr>
          <p:cNvPr id="15364" name="Прямоугольник 6">
            <a:extLst>
              <a:ext uri="{FF2B5EF4-FFF2-40B4-BE49-F238E27FC236}">
                <a16:creationId xmlns:a16="http://schemas.microsoft.com/office/drawing/2014/main" id="{77925290-408F-4645-B2B9-1130A6B4F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" y="1155700"/>
            <a:ext cx="5200650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 </a:t>
            </a:r>
          </a:p>
          <a:p>
            <a:pPr algn="ctr" eaLnBrk="1" hangingPunct="1"/>
            <a:r>
              <a:rPr lang="ru-RU" altLang="ru-RU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«Средняя общеобразовательная школа № 27»</a:t>
            </a:r>
          </a:p>
          <a:p>
            <a:pPr algn="ctr" eaLnBrk="1" hangingPunct="1"/>
            <a:r>
              <a:rPr lang="ru-RU" altLang="ru-RU" sz="1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о. Саранск</a:t>
            </a:r>
          </a:p>
          <a:p>
            <a:pPr algn="ctr" eaLnBrk="1" hangingPunct="1"/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b="1" i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Литературно-художественный журнал </a:t>
            </a:r>
          </a:p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«Родничок»</a:t>
            </a:r>
          </a:p>
          <a:p>
            <a:pPr algn="ctr" eaLnBrk="1" hangingPunct="1"/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b="1" i="1" dirty="0">
              <a:solidFill>
                <a:srgbClr val="33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>
            <a:extLst>
              <a:ext uri="{FF2B5EF4-FFF2-40B4-BE49-F238E27FC236}">
                <a16:creationId xmlns:a16="http://schemas.microsoft.com/office/drawing/2014/main" id="{D312D057-40E0-4247-89F2-AA86F38759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16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Прямоугольник 2">
            <a:extLst>
              <a:ext uri="{FF2B5EF4-FFF2-40B4-BE49-F238E27FC236}">
                <a16:creationId xmlns:a16="http://schemas.microsoft.com/office/drawing/2014/main" id="{A6748A9F-9B85-4C1A-9096-A43F45DB7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0" y="1347788"/>
            <a:ext cx="3638550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 b="1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Воевал солдат</a:t>
            </a: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Камышов Егор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окопах под Москвою,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боях за Сталинград, 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Спасая нас с тобою, 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Воевал солдат.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Дошел он до Берлина,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знамя поднимал. 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 крышею рейхстага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«Победа!» он сказал.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этот праздник помним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теплым майским днем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на Парад Победы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гордостью идем!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628" name="Прямоугольник 4">
            <a:extLst>
              <a:ext uri="{FF2B5EF4-FFF2-40B4-BE49-F238E27FC236}">
                <a16:creationId xmlns:a16="http://schemas.microsoft.com/office/drawing/2014/main" id="{8B314CDB-996D-4094-8F6A-E5CA0E6C9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0" y="6002338"/>
            <a:ext cx="3429000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****** </a:t>
            </a:r>
            <a:r>
              <a:rPr lang="en-US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Тищенко Анна</a:t>
            </a:r>
          </a:p>
          <a:p>
            <a:pPr eaLnBrk="1" hangingPunct="1">
              <a:lnSpc>
                <a:spcPct val="107000"/>
              </a:lnSpc>
            </a:pP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Следы войны травой закрыты, Солдаты спят, не разбудить.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в шар земной они зарыты,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их победа будет жить!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8">
            <a:extLst>
              <a:ext uri="{FF2B5EF4-FFF2-40B4-BE49-F238E27FC236}">
                <a16:creationId xmlns:a16="http://schemas.microsoft.com/office/drawing/2014/main" id="{AE512452-11C7-4C99-859A-0009CF4BDE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73038"/>
            <a:ext cx="7296150" cy="946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Рисунок 11">
            <a:extLst>
              <a:ext uri="{FF2B5EF4-FFF2-40B4-BE49-F238E27FC236}">
                <a16:creationId xmlns:a16="http://schemas.microsoft.com/office/drawing/2014/main" id="{E930C638-E050-4D44-B5C0-5329684DAA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5667">
            <a:off x="-692151" y="3830638"/>
            <a:ext cx="304006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Box 12">
            <a:extLst>
              <a:ext uri="{FF2B5EF4-FFF2-40B4-BE49-F238E27FC236}">
                <a16:creationId xmlns:a16="http://schemas.microsoft.com/office/drawing/2014/main" id="{2F9C305E-DFCF-4A02-856A-4170083C4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6825" y="7707313"/>
            <a:ext cx="2111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Ермакова Виктория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5529E9D-7F11-4853-9C30-E02331DB12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26" y="1102980"/>
            <a:ext cx="4632298" cy="660433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>
            <a:extLst>
              <a:ext uri="{FF2B5EF4-FFF2-40B4-BE49-F238E27FC236}">
                <a16:creationId xmlns:a16="http://schemas.microsoft.com/office/drawing/2014/main" id="{C9D15C11-3F48-412F-9E72-CF2DF91E02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16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Прямоугольник 3">
            <a:extLst>
              <a:ext uri="{FF2B5EF4-FFF2-40B4-BE49-F238E27FC236}">
                <a16:creationId xmlns:a16="http://schemas.microsoft.com/office/drawing/2014/main" id="{EAA2E3D3-289E-492A-A37F-9E7179A2E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4150" y="1585913"/>
            <a:ext cx="390525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 Дню Победы…</a:t>
            </a: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</a:t>
            </a:r>
            <a:r>
              <a:rPr lang="en-US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</a:t>
            </a:r>
          </a:p>
          <a:p>
            <a:pPr eaLnBrk="1" hangingPunct="1">
              <a:lnSpc>
                <a:spcPct val="107000"/>
              </a:lnSpc>
            </a:pPr>
            <a:r>
              <a:rPr lang="en-US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Кулдыркаев Илья</a:t>
            </a:r>
            <a:endParaRPr lang="en-US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Светлый и тёплый, радостный май,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много ты значил для наших дедов, 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они знамя несли водружать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Берлине. Великое Знамя Победы!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и сейчас, спустя 70 лет,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Радость победы всё также приятна.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 кровью впитали наших дедов завет – 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во всём мире хранить безутратно!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преумножим и сохраним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Светлую память доблести дедов.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Подвиг солдат будет вечно храним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Бессмертном Полку нашей Победы!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1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1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>
            <a:extLst>
              <a:ext uri="{FF2B5EF4-FFF2-40B4-BE49-F238E27FC236}">
                <a16:creationId xmlns:a16="http://schemas.microsoft.com/office/drawing/2014/main" id="{5FC8C5EB-BB2B-4FF5-9266-D35A78A794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73038"/>
            <a:ext cx="7296150" cy="946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B640E2-F52C-4697-B35F-91BD16390E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30" y="4561423"/>
            <a:ext cx="4811480" cy="3418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Рисунок 4">
            <a:extLst>
              <a:ext uri="{FF2B5EF4-FFF2-40B4-BE49-F238E27FC236}">
                <a16:creationId xmlns:a16="http://schemas.microsoft.com/office/drawing/2014/main" id="{D2C32106-E24D-4F12-8D25-1CB632540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5667">
            <a:off x="-692151" y="3830638"/>
            <a:ext cx="304006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Box 5">
            <a:extLst>
              <a:ext uri="{FF2B5EF4-FFF2-40B4-BE49-F238E27FC236}">
                <a16:creationId xmlns:a16="http://schemas.microsoft.com/office/drawing/2014/main" id="{5E21896A-2048-4CC2-BDD2-38EA6B9F9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3813" y="4192588"/>
            <a:ext cx="1757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Мангутов Амир</a:t>
            </a:r>
          </a:p>
        </p:txBody>
      </p:sp>
      <p:sp>
        <p:nvSpPr>
          <p:cNvPr id="29703" name="TextBox 6">
            <a:extLst>
              <a:ext uri="{FF2B5EF4-FFF2-40B4-BE49-F238E27FC236}">
                <a16:creationId xmlns:a16="http://schemas.microsoft.com/office/drawing/2014/main" id="{6DE7F881-ABF7-4036-BB25-E3B561947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038" y="7824788"/>
            <a:ext cx="1708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Орлов Виталий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E2AA67-9B45-4D81-A940-162D2CC3FF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30" y="1003568"/>
            <a:ext cx="4811480" cy="349634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>
            <a:extLst>
              <a:ext uri="{FF2B5EF4-FFF2-40B4-BE49-F238E27FC236}">
                <a16:creationId xmlns:a16="http://schemas.microsoft.com/office/drawing/2014/main" id="{86762229-6B4E-450B-A269-FB5671DF08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16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Прямоугольник 2">
            <a:extLst>
              <a:ext uri="{FF2B5EF4-FFF2-40B4-BE49-F238E27FC236}">
                <a16:creationId xmlns:a16="http://schemas.microsoft.com/office/drawing/2014/main" id="{B114264B-3E34-4ADA-AF47-54E38F168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0" y="2144713"/>
            <a:ext cx="37528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Моя страна </a:t>
            </a: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        Эрькина Вероника </a:t>
            </a:r>
            <a:endParaRPr lang="en-US" alt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Я живу в огромной стране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У нее нет конца и края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 величием своим 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все она затмевает!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Я живу в любимой стране,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ее Россией,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свою Родину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 считаю самой красивой!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Я живу в великой стране-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Победительнице всех войн.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и никто на Земле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Не сможет нанести ей урон!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>
            <a:extLst>
              <a:ext uri="{FF2B5EF4-FFF2-40B4-BE49-F238E27FC236}">
                <a16:creationId xmlns:a16="http://schemas.microsoft.com/office/drawing/2014/main" id="{FE91023E-07C3-4FA1-9D0B-22338D865E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73038"/>
            <a:ext cx="7296150" cy="946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Рисунок 4">
            <a:extLst>
              <a:ext uri="{FF2B5EF4-FFF2-40B4-BE49-F238E27FC236}">
                <a16:creationId xmlns:a16="http://schemas.microsoft.com/office/drawing/2014/main" id="{10ED092E-EE69-478F-B472-02ADD6795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5667">
            <a:off x="-692151" y="3830638"/>
            <a:ext cx="304006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extBox 5">
            <a:extLst>
              <a:ext uri="{FF2B5EF4-FFF2-40B4-BE49-F238E27FC236}">
                <a16:creationId xmlns:a16="http://schemas.microsoft.com/office/drawing/2014/main" id="{F1E8C4B3-6997-476B-8702-E9CB8016A1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7767638"/>
            <a:ext cx="2108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Буянкин Владислав</a:t>
            </a:r>
          </a:p>
        </p:txBody>
      </p:sp>
      <p:sp>
        <p:nvSpPr>
          <p:cNvPr id="31751" name="TextBox 6">
            <a:extLst>
              <a:ext uri="{FF2B5EF4-FFF2-40B4-BE49-F238E27FC236}">
                <a16:creationId xmlns:a16="http://schemas.microsoft.com/office/drawing/2014/main" id="{E0F27E3B-918A-4F4D-81CB-7AC5BD40E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4299829"/>
            <a:ext cx="1530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Гречка Арина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FA01D1-66CB-41A5-B6F2-1CED005717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48" y="4652963"/>
            <a:ext cx="4543423" cy="327126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C51F02C-0F8D-459E-A755-37CD75A68C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48" y="1003748"/>
            <a:ext cx="4543423" cy="339494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>
            <a:extLst>
              <a:ext uri="{FF2B5EF4-FFF2-40B4-BE49-F238E27FC236}">
                <a16:creationId xmlns:a16="http://schemas.microsoft.com/office/drawing/2014/main" id="{885AED1A-0A9D-412D-A22C-E2375B984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16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Прямоугольник 2">
            <a:extLst>
              <a:ext uri="{FF2B5EF4-FFF2-40B4-BE49-F238E27FC236}">
                <a16:creationId xmlns:a16="http://schemas.microsoft.com/office/drawing/2014/main" id="{55A4DDEE-4AF7-40D4-B500-30014FAD3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4150" y="1866900"/>
            <a:ext cx="3733800" cy="549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О войне        </a:t>
            </a:r>
            <a:endParaRPr lang="en-US" alt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en-US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Милованцева Маргарита</a:t>
            </a:r>
            <a:r>
              <a:rPr lang="ru-RU" altLang="ru-RU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Была война,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Людей на ней не стало.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Она никому была не нужна.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Но память о тех, 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погиб в тех сраженьях,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 наших сердцах будет жить навсегда!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помнить тех, 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Кто страдал и сражался,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Всех тех, кто подвиг совершая, 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Не думал о нем.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Всех тех, кто Родину-мать защищая,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Погиб на войне.</a:t>
            </a:r>
          </a:p>
          <a:p>
            <a:pPr eaLnBrk="1" hangingPunct="1">
              <a:lnSpc>
                <a:spcPct val="107000"/>
              </a:lnSpc>
            </a:pP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Вам всем!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Мы в мирное время живем! 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10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10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3">
            <a:extLst>
              <a:ext uri="{FF2B5EF4-FFF2-40B4-BE49-F238E27FC236}">
                <a16:creationId xmlns:a16="http://schemas.microsoft.com/office/drawing/2014/main" id="{ABD43EFF-8F6B-4E4C-8692-55D4FD8163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73038"/>
            <a:ext cx="7296150" cy="946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9F8A4A0-C6A0-4D24-98B0-0D9323DEBA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4644307"/>
            <a:ext cx="4686300" cy="3351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2D5C1A-F37A-4991-8493-66D409A0AE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574" y="1195369"/>
            <a:ext cx="4640626" cy="3300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7" name="Рисунок 4">
            <a:extLst>
              <a:ext uri="{FF2B5EF4-FFF2-40B4-BE49-F238E27FC236}">
                <a16:creationId xmlns:a16="http://schemas.microsoft.com/office/drawing/2014/main" id="{8455B458-FA3B-45FF-BE00-7C42192CF3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5667">
            <a:off x="-692151" y="3830638"/>
            <a:ext cx="304006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Box 5">
            <a:extLst>
              <a:ext uri="{FF2B5EF4-FFF2-40B4-BE49-F238E27FC236}">
                <a16:creationId xmlns:a16="http://schemas.microsoft.com/office/drawing/2014/main" id="{9EFA9882-B6A8-4F3E-BE5D-6088D4121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3013" y="4311650"/>
            <a:ext cx="21891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Маскаева Екатерина</a:t>
            </a:r>
          </a:p>
        </p:txBody>
      </p:sp>
      <p:sp>
        <p:nvSpPr>
          <p:cNvPr id="33799" name="TextBox 6">
            <a:extLst>
              <a:ext uri="{FF2B5EF4-FFF2-40B4-BE49-F238E27FC236}">
                <a16:creationId xmlns:a16="http://schemas.microsoft.com/office/drawing/2014/main" id="{7910773D-B9CE-4F9F-9DB6-6337227FF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2988" y="7796213"/>
            <a:ext cx="2633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Милованцева Маргарита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C983AB-7DBE-4C74-9477-A9EB907870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8902"/>
            <a:ext cx="6905128" cy="9292902"/>
          </a:xfrm>
          <a:prstGeom prst="rect">
            <a:avLst/>
          </a:prstGeom>
        </p:spPr>
      </p:pic>
      <p:sp>
        <p:nvSpPr>
          <p:cNvPr id="34819" name="Прямоугольник 2">
            <a:extLst>
              <a:ext uri="{FF2B5EF4-FFF2-40B4-BE49-F238E27FC236}">
                <a16:creationId xmlns:a16="http://schemas.microsoft.com/office/drawing/2014/main" id="{972339F5-7D85-4321-80A9-FAC93F5FD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0" y="1436688"/>
            <a:ext cx="3429000" cy="562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Война и мир                 </a:t>
            </a: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Гречка Арина</a:t>
            </a:r>
          </a:p>
          <a:p>
            <a:pPr eaLnBrk="1" hangingPunct="1">
              <a:lnSpc>
                <a:spcPct val="107000"/>
              </a:lnSpc>
            </a:pP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Утро. Школа. Мир. Планета.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Паша. Федя. Кира. Света.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Мир. Любовь и благодать.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Двадцать два. Июнь опять.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Ужас. Страх. Недоуменье.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Фронт. Ружьё. Окоп. Забвенье.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Пуля. Свист. Огонь. Беда.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Киев. Минск. Смоленск. Москва.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Голод. Мрак и напряженье.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Сталинград! И вдохновенье.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Москва. Варшава и Берлин.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Татарин. Русский и грузин.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Лошадка. Бричка и хомут.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Гитлер. Подпись. И капут.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Утро. Школа. Мир. Планета.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Паша. Федя. Кира. Света.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Мир. Любовь и благодать.</a:t>
            </a:r>
            <a:b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Двадцать два. Июнь опять.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3">
            <a:extLst>
              <a:ext uri="{FF2B5EF4-FFF2-40B4-BE49-F238E27FC236}">
                <a16:creationId xmlns:a16="http://schemas.microsoft.com/office/drawing/2014/main" id="{DBC009B1-8B47-4822-91A5-4D44C360E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73038"/>
            <a:ext cx="7296150" cy="946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7A3370-7CED-4B61-A41B-5725DF9DB6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684" y="4686299"/>
            <a:ext cx="4742213" cy="3395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5" name="Рисунок 4">
            <a:extLst>
              <a:ext uri="{FF2B5EF4-FFF2-40B4-BE49-F238E27FC236}">
                <a16:creationId xmlns:a16="http://schemas.microsoft.com/office/drawing/2014/main" id="{182EBB1C-F522-413F-8E2D-DC0CAB807F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5667">
            <a:off x="-692151" y="3830638"/>
            <a:ext cx="304006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TextBox 5">
            <a:extLst>
              <a:ext uri="{FF2B5EF4-FFF2-40B4-BE49-F238E27FC236}">
                <a16:creationId xmlns:a16="http://schemas.microsoft.com/office/drawing/2014/main" id="{F78D509B-6DA4-4BC7-AD71-2E8441DE6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7816850"/>
            <a:ext cx="18907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Козочкина Элина</a:t>
            </a:r>
          </a:p>
        </p:txBody>
      </p:sp>
      <p:sp>
        <p:nvSpPr>
          <p:cNvPr id="35847" name="TextBox 6">
            <a:extLst>
              <a:ext uri="{FF2B5EF4-FFF2-40B4-BE49-F238E27FC236}">
                <a16:creationId xmlns:a16="http://schemas.microsoft.com/office/drawing/2014/main" id="{8D31C8CA-D1FF-44C0-A9F3-244F68D77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3150" y="4316413"/>
            <a:ext cx="1981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Кудашкин Даниил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D8E873-8C30-4F05-BA7A-A8A9E5219E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684" y="1019216"/>
            <a:ext cx="4742213" cy="348213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D9DF71-8628-4B02-91D6-8709E7A62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6858000" cy="9053911"/>
          </a:xfrm>
          <a:prstGeom prst="rect">
            <a:avLst/>
          </a:prstGeom>
        </p:spPr>
      </p:pic>
      <p:sp>
        <p:nvSpPr>
          <p:cNvPr id="17411" name="Прямоугольник 2">
            <a:extLst>
              <a:ext uri="{FF2B5EF4-FFF2-40B4-BE49-F238E27FC236}">
                <a16:creationId xmlns:a16="http://schemas.microsoft.com/office/drawing/2014/main" id="{1DA7A857-6645-409F-B8EC-3B7CB49A2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2750" y="1568450"/>
            <a:ext cx="3429000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1600" b="1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Была война            </a:t>
            </a: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Ратников Иван</a:t>
            </a:r>
          </a:p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endParaRPr lang="ru-RU" altLang="ru-RU" sz="14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Была война... И были слёзы,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было горе на земле,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были люди, для которых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на земле главней всего!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эти люди - те солдаты,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Которым было по 16 лет.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те мудрёные вояки,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Которым было 30 лет.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пережили эти люди...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дай нам, Бог, перенести!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"ГЕРОИ" - это правда!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них бы не было страны!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сражаясь - умирали...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нас за всех, за каждого из нас.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мы обязаны их помнить!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ничего не забывать!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24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2">
            <a:extLst>
              <a:ext uri="{FF2B5EF4-FFF2-40B4-BE49-F238E27FC236}">
                <a16:creationId xmlns:a16="http://schemas.microsoft.com/office/drawing/2014/main" id="{3E3A8FA8-004D-4C27-9307-24B592D8D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16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Прямоугольник 1">
            <a:extLst>
              <a:ext uri="{FF2B5EF4-FFF2-40B4-BE49-F238E27FC236}">
                <a16:creationId xmlns:a16="http://schemas.microsoft.com/office/drawing/2014/main" id="{013406D5-E67B-4E21-BE5F-FDCEF28BE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5016" y="784711"/>
            <a:ext cx="3429000" cy="516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забудем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Гречка Арина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Старушка плачет у окна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праздник грустный и веселый.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Ведь вспомнила те дни она,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трудилась с мамой в поле.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Мужчины все ушли на фронт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там сражались за победу.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дети шли все на завод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там трудились до рассвета.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Боролись за победу все: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стар, и млад - все вместе были.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никогда на всей земле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их победе не забыли.</a:t>
            </a:r>
          </a:p>
          <a:p>
            <a:pPr eaLnBrk="1" hangingPunct="1">
              <a:lnSpc>
                <a:spcPct val="107000"/>
              </a:lnSpc>
            </a:pPr>
            <a:endParaRPr lang="ru-RU" alt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2">
            <a:extLst>
              <a:ext uri="{FF2B5EF4-FFF2-40B4-BE49-F238E27FC236}">
                <a16:creationId xmlns:a16="http://schemas.microsoft.com/office/drawing/2014/main" id="{69A4A164-0E4E-4FD8-9450-2F4DD7F6DE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5016" y="4834020"/>
            <a:ext cx="3676650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война              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Гречка Арина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– война, 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Должно покрыться пылью! 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в предстоящих временах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все о нём забыли.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не забыть нам никогда,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Прошедших воин шрамы.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крови пролитой тогда,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Напомнят ветераны.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праздник на дворе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Благодаря былым победам.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цветами яркими в руках,</a:t>
            </a:r>
            <a:b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скажем нашим дедам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alt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3">
            <a:extLst>
              <a:ext uri="{FF2B5EF4-FFF2-40B4-BE49-F238E27FC236}">
                <a16:creationId xmlns:a16="http://schemas.microsoft.com/office/drawing/2014/main" id="{F2D70ABE-E869-42ED-B922-31D96EBF9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Прямоугольник 1">
            <a:extLst>
              <a:ext uri="{FF2B5EF4-FFF2-40B4-BE49-F238E27FC236}">
                <a16:creationId xmlns:a16="http://schemas.microsoft.com/office/drawing/2014/main" id="{709A8FFD-05DA-419C-B83D-92A0DF245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988" y="1479550"/>
            <a:ext cx="5534025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Для создания данного проекта использовалась авторские стихи и рисунки  детей класса.</a:t>
            </a:r>
          </a:p>
          <a:p>
            <a:pPr algn="ctr" eaLnBrk="1" hangingPunct="1"/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Для публикации получено письменное разрешение родителей. </a:t>
            </a:r>
          </a:p>
          <a:p>
            <a:pPr algn="ctr" eaLnBrk="1" hangingPunct="1"/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При оформление слайдов </a:t>
            </a:r>
          </a:p>
          <a:p>
            <a:pPr algn="ctr" eaLnBrk="1" hangingPunct="1"/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 использовался ресурс:</a:t>
            </a:r>
          </a:p>
          <a:p>
            <a:pPr algn="ctr" eaLnBrk="1" hangingPunct="1"/>
            <a:r>
              <a:rPr lang="en-US" altLang="ru-RU" sz="140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https://www.google.ru/search?q=%D1%80%D0%B0%D0%BC%D0%BA%D0%B8+%D0%B4%D0%B5%D0%BD%D1%8C+%D0%BF%D0%BE%D0%B1%D0%B5%D0%B4%D1%8B&amp;tbm=isch&amp;tbo=u&amp;source=univ&amp;sa=X&amp;ved=0ahUKEwj42_rT3sPMAhUDESwKHf5fAo4QsAQIGw&amp;biw=1366&amp;bih=599</a:t>
            </a:r>
            <a:r>
              <a:rPr lang="ru-RU" altLang="ru-RU" sz="1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7">
            <a:extLst>
              <a:ext uri="{FF2B5EF4-FFF2-40B4-BE49-F238E27FC236}">
                <a16:creationId xmlns:a16="http://schemas.microsoft.com/office/drawing/2014/main" id="{02A2123B-8415-4796-8831-FDB773B1F0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73038"/>
            <a:ext cx="7296150" cy="946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A88229-54E1-4078-8D51-54BCE14CEA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91" y="1132423"/>
            <a:ext cx="486476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Рисунок 8">
            <a:extLst>
              <a:ext uri="{FF2B5EF4-FFF2-40B4-BE49-F238E27FC236}">
                <a16:creationId xmlns:a16="http://schemas.microsoft.com/office/drawing/2014/main" id="{F8BEC510-3AEB-413F-8F43-21F0A09C47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5667">
            <a:off x="-692151" y="3830638"/>
            <a:ext cx="304006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>
            <a:extLst>
              <a:ext uri="{FF2B5EF4-FFF2-40B4-BE49-F238E27FC236}">
                <a16:creationId xmlns:a16="http://schemas.microsoft.com/office/drawing/2014/main" id="{D707C257-B8E0-493C-B69F-029FF958D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5075" y="7805738"/>
            <a:ext cx="1905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Кулдыркаев Илья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03C1BD-C623-427A-8CF8-3783E7FE8E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532"/>
            <a:ext cx="6897414" cy="9144001"/>
          </a:xfrm>
          <a:prstGeom prst="rect">
            <a:avLst/>
          </a:prstGeom>
        </p:spPr>
      </p:pic>
      <p:sp>
        <p:nvSpPr>
          <p:cNvPr id="19459" name="Прямоугольник 3">
            <a:extLst>
              <a:ext uri="{FF2B5EF4-FFF2-40B4-BE49-F238E27FC236}">
                <a16:creationId xmlns:a16="http://schemas.microsoft.com/office/drawing/2014/main" id="{29A9CEA9-E973-4AB3-98E8-32839F818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0" y="2022475"/>
            <a:ext cx="3752850" cy="451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1600" b="1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Мой прадед</a:t>
            </a: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Буянкин Владислав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1600" b="1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Мой прадед был герой войны.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защищал свою Отчизну.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сделал всё, чтоб мирно спали мы,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рисковал своею жизнью.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мок в окопах под дождём,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мёрз в окопах в лютый холод.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солдатами ночами, днём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Терпел мучения и голод.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Прошёл до самого Берлина.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честен был, он был не трус.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Россия помнит его имя,</a:t>
            </a:r>
            <a:b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помню я, я им горжусь!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>
            <a:extLst>
              <a:ext uri="{FF2B5EF4-FFF2-40B4-BE49-F238E27FC236}">
                <a16:creationId xmlns:a16="http://schemas.microsoft.com/office/drawing/2014/main" id="{BFAD203F-FD5C-4B45-B978-0F31530085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73038"/>
            <a:ext cx="7296150" cy="946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4">
            <a:extLst>
              <a:ext uri="{FF2B5EF4-FFF2-40B4-BE49-F238E27FC236}">
                <a16:creationId xmlns:a16="http://schemas.microsoft.com/office/drawing/2014/main" id="{65079354-0AA1-45B1-AB82-9D3D507C75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5667">
            <a:off x="-635001" y="3773488"/>
            <a:ext cx="304006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5">
            <a:extLst>
              <a:ext uri="{FF2B5EF4-FFF2-40B4-BE49-F238E27FC236}">
                <a16:creationId xmlns:a16="http://schemas.microsoft.com/office/drawing/2014/main" id="{5E173E70-6918-47AE-9119-BD64EEC78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7742238"/>
            <a:ext cx="1660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Камышов Егор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0481652-261F-4040-9D36-08DB939E3B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77" y="1033134"/>
            <a:ext cx="5049863" cy="67091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>
            <a:extLst>
              <a:ext uri="{FF2B5EF4-FFF2-40B4-BE49-F238E27FC236}">
                <a16:creationId xmlns:a16="http://schemas.microsoft.com/office/drawing/2014/main" id="{705C582D-E541-48AF-A78A-74F24FBAE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16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Прямоугольник 3">
            <a:extLst>
              <a:ext uri="{FF2B5EF4-FFF2-40B4-BE49-F238E27FC236}">
                <a16:creationId xmlns:a16="http://schemas.microsoft.com/office/drawing/2014/main" id="{AEBE8B99-998D-490D-80E9-F86FC54ED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350" y="2286000"/>
            <a:ext cx="37528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 b="1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вечного огня</a:t>
            </a: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Голованов Даниил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Небо синее, солнце ясное,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блестят ордена на груди!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значит 9 мая!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День Победы и радость внутри!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стою у огня, что Вечный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сжимаю гвоздики в руке.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принёс возложить их прадеду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другим, кто погиб на войне.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глаза навернулись слёзы,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трепещет сердце в груди.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решил: после школы в армию!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только мир впереди!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7">
            <a:extLst>
              <a:ext uri="{FF2B5EF4-FFF2-40B4-BE49-F238E27FC236}">
                <a16:creationId xmlns:a16="http://schemas.microsoft.com/office/drawing/2014/main" id="{1A708CE6-9B78-49FD-B0C6-317CE38AA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73038"/>
            <a:ext cx="7296150" cy="946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Рисунок 10">
            <a:extLst>
              <a:ext uri="{FF2B5EF4-FFF2-40B4-BE49-F238E27FC236}">
                <a16:creationId xmlns:a16="http://schemas.microsoft.com/office/drawing/2014/main" id="{597BBEAF-A3F5-45D2-BF62-C7B407B299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5667">
            <a:off x="-692151" y="3830638"/>
            <a:ext cx="304006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11">
            <a:extLst>
              <a:ext uri="{FF2B5EF4-FFF2-40B4-BE49-F238E27FC236}">
                <a16:creationId xmlns:a16="http://schemas.microsoft.com/office/drawing/2014/main" id="{604439CA-2F25-4A4D-B367-8C5CAF851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3813" y="4192588"/>
            <a:ext cx="1733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Яфарова София</a:t>
            </a:r>
          </a:p>
        </p:txBody>
      </p:sp>
      <p:sp>
        <p:nvSpPr>
          <p:cNvPr id="22535" name="TextBox 12">
            <a:extLst>
              <a:ext uri="{FF2B5EF4-FFF2-40B4-BE49-F238E27FC236}">
                <a16:creationId xmlns:a16="http://schemas.microsoft.com/office/drawing/2014/main" id="{64F97D43-905E-4C37-90E4-BC4F7FB151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6338" y="7832725"/>
            <a:ext cx="2022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Эрькина Вероника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3A96F2-7D19-4A80-A2C8-99F176F50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885" y="1133632"/>
            <a:ext cx="4563261" cy="32034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0361B8-0FA5-41B9-90A0-B30D33E205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528" y="4585788"/>
            <a:ext cx="4579618" cy="325807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>
            <a:extLst>
              <a:ext uri="{FF2B5EF4-FFF2-40B4-BE49-F238E27FC236}">
                <a16:creationId xmlns:a16="http://schemas.microsoft.com/office/drawing/2014/main" id="{87363850-7A5B-407B-8720-452950C528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16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Прямоугольник 2">
            <a:extLst>
              <a:ext uri="{FF2B5EF4-FFF2-40B4-BE49-F238E27FC236}">
                <a16:creationId xmlns:a16="http://schemas.microsoft.com/office/drawing/2014/main" id="{4E107BCE-9549-4F19-A55A-E4729EE22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4150" y="1317625"/>
            <a:ext cx="3848100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 b="1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Праздник Победы</a:t>
            </a: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</a:t>
            </a:r>
            <a:r>
              <a:rPr lang="en-US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</a:t>
            </a:r>
          </a:p>
          <a:p>
            <a:pPr eaLnBrk="1" hangingPunct="1">
              <a:lnSpc>
                <a:spcPct val="107000"/>
              </a:lnSpc>
            </a:pPr>
            <a:r>
              <a:rPr lang="en-US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</a:t>
            </a: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Панюшкина Екатерина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сегодня птицы так щебечут?	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Отчего так на сердце тревожно?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Потому, что чествуем героев,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Подарившим нам Великую Победу.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Поздравляем прадедов и дедов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праздником весенним, с Днем Победы!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улыбки и цветы для вас сегодня.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поклон наш до земли родимой.</a:t>
            </a:r>
          </a:p>
        </p:txBody>
      </p:sp>
      <p:sp>
        <p:nvSpPr>
          <p:cNvPr id="23556" name="Прямоугольник 4">
            <a:extLst>
              <a:ext uri="{FF2B5EF4-FFF2-40B4-BE49-F238E27FC236}">
                <a16:creationId xmlns:a16="http://schemas.microsoft.com/office/drawing/2014/main" id="{7EB3B310-C979-48D8-9D1C-04C63AE95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4150" y="5734050"/>
            <a:ext cx="3429000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****                     </a:t>
            </a: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Кудашкин Даниил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День Победы! </a:t>
            </a: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День Победы! 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Отмечаем всей страной.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Поздравляем ветеранов, 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</a:pP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Защитивших нас с тобой!</a:t>
            </a:r>
            <a:endParaRPr lang="ru-RU" alt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>
            <a:extLst>
              <a:ext uri="{FF2B5EF4-FFF2-40B4-BE49-F238E27FC236}">
                <a16:creationId xmlns:a16="http://schemas.microsoft.com/office/drawing/2014/main" id="{B9E21E13-023D-4923-B809-2F99FE186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73038"/>
            <a:ext cx="7296150" cy="946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6">
            <a:extLst>
              <a:ext uri="{FF2B5EF4-FFF2-40B4-BE49-F238E27FC236}">
                <a16:creationId xmlns:a16="http://schemas.microsoft.com/office/drawing/2014/main" id="{48F4A090-6A4B-40C9-B09F-CE2D3F9895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5667">
            <a:off x="-692151" y="3830638"/>
            <a:ext cx="3040063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Box 7">
            <a:extLst>
              <a:ext uri="{FF2B5EF4-FFF2-40B4-BE49-F238E27FC236}">
                <a16:creationId xmlns:a16="http://schemas.microsoft.com/office/drawing/2014/main" id="{7ACDC008-7C55-48F2-95E9-54DB213F21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3813" y="4192588"/>
            <a:ext cx="1862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Филиппов Роман</a:t>
            </a:r>
          </a:p>
        </p:txBody>
      </p:sp>
      <p:sp>
        <p:nvSpPr>
          <p:cNvPr id="18439" name="TextBox 8">
            <a:extLst>
              <a:ext uri="{FF2B5EF4-FFF2-40B4-BE49-F238E27FC236}">
                <a16:creationId xmlns:a16="http://schemas.microsoft.com/office/drawing/2014/main" id="{4916A2C9-2034-4C3F-842D-350484DA85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325" y="7739063"/>
            <a:ext cx="2462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Панюшкина Екатерина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2CBD60-17B2-4AF0-B250-53BE12B1BF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81" y="4569805"/>
            <a:ext cx="4762500" cy="33909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E56DAF-DBB5-4AFA-A570-BC0BB51A88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631" y="1067608"/>
            <a:ext cx="47625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266</Words>
  <Application>Microsoft Office PowerPoint</Application>
  <PresentationFormat>Экран (4:3)</PresentationFormat>
  <Paragraphs>150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User</cp:lastModifiedBy>
  <cp:revision>27</cp:revision>
  <dcterms:created xsi:type="dcterms:W3CDTF">2016-05-05T18:50:32Z</dcterms:created>
  <dcterms:modified xsi:type="dcterms:W3CDTF">2017-11-04T09:22:53Z</dcterms:modified>
</cp:coreProperties>
</file>