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93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23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710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4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8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9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11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08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96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72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16488-5646-4945-A1F7-8A82234B968F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01E90-BEE9-4C6F-9841-E48F1E19C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9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04664"/>
            <a:ext cx="4428000" cy="623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01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</cp:revision>
  <dcterms:created xsi:type="dcterms:W3CDTF">2017-11-05T10:17:00Z</dcterms:created>
  <dcterms:modified xsi:type="dcterms:W3CDTF">2017-11-05T10:17:37Z</dcterms:modified>
</cp:coreProperties>
</file>