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18548-A071-4236-90E2-00C7EA04DBD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A8D69-D753-4305-AB3A-977FFC9C5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386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A8D69-D753-4305-AB3A-977FFC9C53D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709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9DBA3A-7ACA-4E85-BF6C-1D5591A34532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928DDC-1504-4AFF-A64E-AD210287D6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221088"/>
            <a:ext cx="8386192" cy="11304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Мастер – класс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b="1" smtClean="0">
                <a:solidFill>
                  <a:schemeClr val="accent2">
                    <a:lumMod val="50000"/>
                  </a:schemeClr>
                </a:solidFill>
              </a:rPr>
              <a:t>ригами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«Соловей».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 НОД «Соловьиный праздник».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708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5"/>
          <a:stretch/>
        </p:blipFill>
        <p:spPr>
          <a:xfrm>
            <a:off x="1006538" y="1772816"/>
            <a:ext cx="7056807" cy="419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42236" y="836712"/>
            <a:ext cx="6154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Лист бумаги -  квадрат. Сделайте перегиб по диагонали с одной стороны, затем – с другой.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438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/>
          <a:stretch/>
        </p:blipFill>
        <p:spPr>
          <a:xfrm>
            <a:off x="827584" y="1459171"/>
            <a:ext cx="7126408" cy="47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15616" y="513546"/>
            <a:ext cx="6154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Верхний угол отогните так, чтобы  получился выступающий  маленький треугольник  (это голова соловья).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323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02" y="1447591"/>
            <a:ext cx="7524000" cy="423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96290" y="513546"/>
            <a:ext cx="5773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Согните пополам.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38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7812000" cy="4394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15616" y="513546"/>
            <a:ext cx="6154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Отогните  «крылья».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382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7704000" cy="433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331640" y="698212"/>
            <a:ext cx="5938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Оригами  </a:t>
            </a:r>
            <a:r>
              <a:rPr lang="ru-RU" b="1" dirty="0" smtClean="0">
                <a:solidFill>
                  <a:srgbClr val="00B050"/>
                </a:solidFill>
              </a:rPr>
              <a:t>«соловей»  </a:t>
            </a:r>
            <a:r>
              <a:rPr lang="ru-RU" b="1" dirty="0" smtClean="0">
                <a:solidFill>
                  <a:srgbClr val="00B050"/>
                </a:solidFill>
              </a:rPr>
              <a:t>готов. 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919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61</Words>
  <Application>Microsoft Office PowerPoint</Application>
  <PresentationFormat>Экран (4:3)</PresentationFormat>
  <Paragraphs>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6</cp:revision>
  <dcterms:created xsi:type="dcterms:W3CDTF">2017-11-05T20:16:22Z</dcterms:created>
  <dcterms:modified xsi:type="dcterms:W3CDTF">2017-11-06T15:58:44Z</dcterms:modified>
</cp:coreProperties>
</file>