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"/>
  </p:notesMasterIdLst>
  <p:sldIdLst>
    <p:sldId id="298" r:id="rId2"/>
    <p:sldId id="274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42"/>
    <a:srgbClr val="002E8A"/>
    <a:srgbClr val="0072C8"/>
    <a:srgbClr val="FFE6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46" autoAdjust="0"/>
  </p:normalViewPr>
  <p:slideViewPr>
    <p:cSldViewPr>
      <p:cViewPr varScale="1">
        <p:scale>
          <a:sx n="59" d="100"/>
          <a:sy n="59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EA3DC-524A-4A72-AF38-0F06C0292476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0753A-F04F-4C1B-9EC8-EC645AC273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548680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600" b="1" i="1" dirty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учебник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764704"/>
            <a:ext cx="1447800" cy="2381250"/>
          </a:xfrm>
          <a:prstGeom prst="rect">
            <a:avLst/>
          </a:prstGeom>
          <a:ln w="19050">
            <a:solidFill>
              <a:srgbClr val="001642"/>
            </a:solidFill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63688" y="1168611"/>
            <a:ext cx="712879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00164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  Алексеева М.М., Яшина Б.И. Методика развития речи и обучения родному языку дошкольников: Учеб. пособие для студ. высш. и сред, пед. учеб. заведений. - 3-е изд., стереотип. - М.: Издательский центр «Академия», 2000. - 400 с</a:t>
            </a:r>
          </a:p>
          <a:p>
            <a:pPr algn="ctr"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00164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Методика развития речи детей дошкольного возраста/ под ред. Л.П. Федоренко, Г.А. Фомичева, В.К. Лотарев, А.П. Николаевича, М.:1984. - 240с</a:t>
            </a:r>
            <a:endParaRPr lang="ru-RU" sz="28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00164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учебник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924944"/>
            <a:ext cx="1458537" cy="2162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59832" y="1289015"/>
            <a:ext cx="583264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edu.mari.ru›mouo…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заучивания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стихотворения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.doc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   </a:t>
            </a:r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Моисеева Л.А. Специфика чтения лирических ...psychology. snauka.ru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  paidagogos.com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  Мнемотаблица </a:t>
            </a:r>
            <a:r>
              <a:rPr lang="ru-RU" sz="24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заучивания</a:t>
            </a:r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стихов</a:t>
            </a:r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|Непоседы</a:t>
            </a:r>
            <a:r>
              <a:rPr lang="ru-RU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neposedu.ru›mnemotablica_</a:t>
            </a:r>
            <a:r>
              <a:rPr lang="en-US" sz="24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dlya</a:t>
            </a:r>
            <a:r>
              <a:rPr lang="en-US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sz="24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zauchivaniya</a:t>
            </a:r>
            <a:r>
              <a:rPr lang="en-US" sz="24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_stixov/</a:t>
            </a:r>
            <a:endParaRPr lang="ru-RU" sz="24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64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51720" y="4678981"/>
            <a:ext cx="6696744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53768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План-конспект урока по теме: конспект урока по развитию речи...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nsportal.ru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" name="Рисунок 9" descr="Поэзия есть музыка души. 8jpg.jpg"/>
          <p:cNvPicPr>
            <a:picLocks noChangeAspect="1"/>
          </p:cNvPicPr>
          <p:nvPr/>
        </p:nvPicPr>
        <p:blipFill>
          <a:blip r:embed="rId3" cstate="print"/>
          <a:srcRect l="41270" t="7894"/>
          <a:stretch>
            <a:fillRect/>
          </a:stretch>
        </p:blipFill>
        <p:spPr>
          <a:xfrm>
            <a:off x="179512" y="620688"/>
            <a:ext cx="2520280" cy="5513736"/>
          </a:xfrm>
          <a:prstGeom prst="rect">
            <a:avLst/>
          </a:prstGeom>
          <a:ln w="19050">
            <a:solidFill>
              <a:srgbClr val="001642"/>
            </a:solidFill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2710</TotalTime>
  <Words>124</Words>
  <Application>Microsoft Office PowerPoint</Application>
  <PresentationFormat>Экран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277</cp:revision>
  <dcterms:created xsi:type="dcterms:W3CDTF">2014-12-06T07:48:00Z</dcterms:created>
  <dcterms:modified xsi:type="dcterms:W3CDTF">2015-09-26T10:34:37Z</dcterms:modified>
</cp:coreProperties>
</file>