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558F-34DE-4F56-9E25-C84DD76F822A}" type="datetimeFigureOut">
              <a:rPr lang="ru-RU" smtClean="0"/>
              <a:pPr/>
              <a:t>12.11.2017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1B952-2A3D-478F-8F57-C35154A24A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558F-34DE-4F56-9E25-C84DD76F822A}" type="datetimeFigureOut">
              <a:rPr lang="ru-RU" smtClean="0"/>
              <a:pPr/>
              <a:t>12.11.2017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1B952-2A3D-478F-8F57-C35154A24A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558F-34DE-4F56-9E25-C84DD76F822A}" type="datetimeFigureOut">
              <a:rPr lang="ru-RU" smtClean="0"/>
              <a:pPr/>
              <a:t>12.11.2017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1B952-2A3D-478F-8F57-C35154A24A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558F-34DE-4F56-9E25-C84DD76F822A}" type="datetimeFigureOut">
              <a:rPr lang="ru-RU" smtClean="0"/>
              <a:pPr/>
              <a:t>12.11.2017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1B952-2A3D-478F-8F57-C35154A24A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558F-34DE-4F56-9E25-C84DD76F822A}" type="datetimeFigureOut">
              <a:rPr lang="ru-RU" smtClean="0"/>
              <a:pPr/>
              <a:t>12.11.2017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1B952-2A3D-478F-8F57-C35154A24A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558F-34DE-4F56-9E25-C84DD76F822A}" type="datetimeFigureOut">
              <a:rPr lang="ru-RU" smtClean="0"/>
              <a:pPr/>
              <a:t>12.11.2017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1B952-2A3D-478F-8F57-C35154A24A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558F-34DE-4F56-9E25-C84DD76F822A}" type="datetimeFigureOut">
              <a:rPr lang="ru-RU" smtClean="0"/>
              <a:pPr/>
              <a:t>12.11.2017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1B952-2A3D-478F-8F57-C35154A24A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558F-34DE-4F56-9E25-C84DD76F822A}" type="datetimeFigureOut">
              <a:rPr lang="ru-RU" smtClean="0"/>
              <a:pPr/>
              <a:t>12.11.2017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1B952-2A3D-478F-8F57-C35154A24A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558F-34DE-4F56-9E25-C84DD76F822A}" type="datetimeFigureOut">
              <a:rPr lang="ru-RU" smtClean="0"/>
              <a:pPr/>
              <a:t>12.11.2017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1B952-2A3D-478F-8F57-C35154A24A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558F-34DE-4F56-9E25-C84DD76F822A}" type="datetimeFigureOut">
              <a:rPr lang="ru-RU" smtClean="0"/>
              <a:pPr/>
              <a:t>12.11.2017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1B952-2A3D-478F-8F57-C35154A24A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558F-34DE-4F56-9E25-C84DD76F822A}" type="datetimeFigureOut">
              <a:rPr lang="ru-RU" smtClean="0"/>
              <a:pPr/>
              <a:t>12.11.2017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1B952-2A3D-478F-8F57-C35154A24A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A558F-34DE-4F56-9E25-C84DD76F822A}" type="datetimeFigureOut">
              <a:rPr lang="ru-RU" smtClean="0"/>
              <a:pPr/>
              <a:t>12.11.2017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1B952-2A3D-478F-8F57-C35154A24A9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Баярма\Pictures\природа 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Прямоугольник 2"/>
          <p:cNvSpPr/>
          <p:nvPr/>
        </p:nvSpPr>
        <p:spPr>
          <a:xfrm>
            <a:off x="3779912" y="0"/>
            <a:ext cx="51125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МБОУ «Курумканская средняя общеобразовательная школа №2</a:t>
            </a:r>
            <a:r>
              <a:rPr lang="ru-RU" dirty="0" smtClean="0">
                <a:solidFill>
                  <a:srgbClr val="FFFF00"/>
                </a:solidFill>
              </a:rPr>
              <a:t>»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Сердце дерева в бумаге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5229200"/>
            <a:ext cx="4211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Выполнила : Батоева Цымигмит  7 «А»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Руководитель: Эрдыниева Б.В. учитель биологии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encrypted-tbn2.gstatic.com/images?q=tbn:ANd9GcQOJW9mtSFiWhngeQYL3foQ7YxuwJIcWpGPBlYmhEyz5PDlC1Uw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22531" name="Picture 3" descr="F:\DCIM\103_PANA\P10300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500042"/>
            <a:ext cx="4071966" cy="27336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2" name="Picture 4" descr="F:\DCIM\103_PANA\P103005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1393009" y="2893215"/>
            <a:ext cx="2500330" cy="40005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429256" y="2143116"/>
            <a:ext cx="3214710" cy="2500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Когда вода стекла я украсила сырую бумагу.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encrypted-tbn2.gstatic.com/images?q=tbn:ANd9GcQOJW9mtSFiWhngeQYL3foQ7YxuwJIcWpGPBlYmhEyz5PDlC1Uw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23554" name="Picture 2" descr="F:\DCIM\103_PANA\P10301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571480"/>
            <a:ext cx="3071834" cy="2554835"/>
          </a:xfrm>
          <a:prstGeom prst="rect">
            <a:avLst/>
          </a:prstGeom>
          <a:noFill/>
        </p:spPr>
      </p:pic>
      <p:pic>
        <p:nvPicPr>
          <p:cNvPr id="23555" name="Picture 3" descr="F:\DCIM\103_PANA\P10301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554147" y="3446985"/>
            <a:ext cx="2822052" cy="307183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76056" y="620688"/>
            <a:ext cx="3214710" cy="17859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потом положила на полотенце.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3714752"/>
            <a:ext cx="3643338" cy="26432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Накрыла марлей. Потом положила сверху еще полотенце и придавила на 24 часа.</a:t>
            </a:r>
            <a:endParaRPr lang="ru-RU" sz="2400" b="1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encrypted-tbn2.gstatic.com/images?q=tbn:ANd9GcQOJW9mtSFiWhngeQYL3foQ7YxuwJIcWpGPBlYmhEyz5PDlC1Uw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642910" y="285728"/>
            <a:ext cx="7929618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В результате у меня получилась вот такая бумага</a:t>
            </a:r>
            <a:r>
              <a:rPr lang="ru-RU" b="1" dirty="0" smtClean="0"/>
              <a:t>!</a:t>
            </a:r>
            <a:endParaRPr lang="ru-RU" b="1" dirty="0"/>
          </a:p>
        </p:txBody>
      </p:sp>
      <p:pic>
        <p:nvPicPr>
          <p:cNvPr id="24578" name="Picture 2" descr="F:\DCIM\103_PANA\P10301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428736"/>
            <a:ext cx="3643338" cy="3357586"/>
          </a:xfrm>
          <a:prstGeom prst="rect">
            <a:avLst/>
          </a:prstGeom>
          <a:noFill/>
        </p:spPr>
      </p:pic>
      <p:pic>
        <p:nvPicPr>
          <p:cNvPr id="24579" name="Picture 3" descr="F:\DCIM\103_PANA\P10301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072082" y="3071794"/>
            <a:ext cx="3857620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encrypted-tbn2.gstatic.com/images?q=tbn:ANd9GcQOJW9mtSFiWhngeQYL3foQ7YxuwJIcWpGPBlYmhEyz5PDlC1Uw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83568" y="692696"/>
            <a:ext cx="7776864" cy="31683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encrypted-tbn2.gstatic.com/images?q=tbn:ANd9GcQOJW9mtSFiWhngeQYL3foQ7YxuwJIcWpGPBlYmhEyz5PDlC1Uw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7" name="Скругленный прямоугольник 6"/>
          <p:cNvSpPr/>
          <p:nvPr/>
        </p:nvSpPr>
        <p:spPr>
          <a:xfrm>
            <a:off x="539552" y="404664"/>
            <a:ext cx="8064896" cy="2952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b="1" dirty="0" smtClean="0"/>
              <a:t>ГИПОТЕЗА:</a:t>
            </a:r>
          </a:p>
          <a:p>
            <a:pPr>
              <a:buNone/>
            </a:pPr>
            <a:r>
              <a:rPr lang="ru-RU" sz="2800" dirty="0" smtClean="0"/>
              <a:t>    ЕСЛИ ТВОРЧЕСКИ ИСПОЛЬЗОВАТЬ БУМАГУ ИЗ МАКУЛАТУРЫ В ЭКОЛОГИЧЕСКИХ ПОДЕЛКАХ,</a:t>
            </a:r>
          </a:p>
          <a:p>
            <a:pPr>
              <a:buNone/>
            </a:pPr>
            <a:r>
              <a:rPr lang="ru-RU" sz="2800" dirty="0" smtClean="0"/>
              <a:t>ТО ЭТО ПРИВЛИЧЕТ ВНИМАНИЕ ЛЮДЕЙ К ПРОБЛЕМЕ  ЛЕСА.</a:t>
            </a:r>
            <a:endParaRPr lang="ru-RU" sz="2800" dirty="0"/>
          </a:p>
        </p:txBody>
      </p:sp>
      <p:sp>
        <p:nvSpPr>
          <p:cNvPr id="8" name="Овал 7"/>
          <p:cNvSpPr/>
          <p:nvPr/>
        </p:nvSpPr>
        <p:spPr>
          <a:xfrm>
            <a:off x="7668344" y="285293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encrypted-tbn2.gstatic.com/images?q=tbn:ANd9GcQOJW9mtSFiWhngeQYL3foQ7YxuwJIcWpGPBlYmhEyz5PDlC1Uw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500034" y="142852"/>
            <a:ext cx="8072494" cy="15001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Цели: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помочь лесу, творчески и наглядно используя бумагу ручной работы в экологическом творчестве.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857364"/>
            <a:ext cx="8215370" cy="450059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2"/>
                </a:solidFill>
                <a:latin typeface="Franklin Gothic Book"/>
              </a:rPr>
              <a:t>Задачи:</a:t>
            </a:r>
            <a:endParaRPr lang="ru-RU" sz="2800" b="1" dirty="0" smtClean="0"/>
          </a:p>
          <a:p>
            <a:pPr marL="347472" indent="-347472">
              <a:spcBef>
                <a:spcPts val="768"/>
              </a:spcBef>
            </a:pPr>
            <a:r>
              <a:rPr lang="ru-RU" sz="2800" dirty="0" smtClean="0">
                <a:solidFill>
                  <a:schemeClr val="tx2"/>
                </a:solidFill>
                <a:latin typeface="Franklin Gothic Book"/>
              </a:rPr>
              <a:t>1) Сделать бумагу из макулатуры и творчески использовать .</a:t>
            </a:r>
            <a:endParaRPr lang="ru-RU" sz="2800" dirty="0" smtClean="0"/>
          </a:p>
          <a:p>
            <a:pPr marL="347472" indent="-347472">
              <a:spcBef>
                <a:spcPts val="768"/>
              </a:spcBef>
            </a:pPr>
            <a:r>
              <a:rPr lang="ru-RU" sz="2800" dirty="0" smtClean="0">
                <a:solidFill>
                  <a:schemeClr val="tx2"/>
                </a:solidFill>
                <a:latin typeface="Franklin Gothic Book"/>
              </a:rPr>
              <a:t>2)Исследовать тему изготовления бумаги.</a:t>
            </a:r>
            <a:endParaRPr lang="ru-RU" sz="2800" dirty="0" smtClean="0"/>
          </a:p>
          <a:p>
            <a:pPr marL="347472" indent="-347472">
              <a:spcBef>
                <a:spcPts val="768"/>
              </a:spcBef>
            </a:pPr>
            <a:r>
              <a:rPr lang="ru-RU" sz="2800" dirty="0" smtClean="0">
                <a:solidFill>
                  <a:schemeClr val="tx2"/>
                </a:solidFill>
                <a:latin typeface="Franklin Gothic Book"/>
              </a:rPr>
              <a:t>3)Выпустить экологическую стенгазету.</a:t>
            </a:r>
            <a:endParaRPr lang="ru-RU" sz="2800" dirty="0" smtClean="0"/>
          </a:p>
          <a:p>
            <a:pPr marL="347472" indent="-347472">
              <a:spcBef>
                <a:spcPts val="768"/>
              </a:spcBef>
            </a:pPr>
            <a:r>
              <a:rPr lang="ru-RU" sz="2800" dirty="0" smtClean="0">
                <a:solidFill>
                  <a:schemeClr val="tx2"/>
                </a:solidFill>
                <a:latin typeface="Franklin Gothic Book"/>
              </a:rPr>
              <a:t>4)Представить проект одноклассникам.</a:t>
            </a:r>
            <a:endParaRPr lang="ru-RU" sz="2800" dirty="0" smtClean="0"/>
          </a:p>
          <a:p>
            <a:pPr marL="347472" indent="-347472">
              <a:spcBef>
                <a:spcPts val="768"/>
              </a:spcBef>
            </a:pPr>
            <a:r>
              <a:rPr lang="ru-RU" sz="2800" dirty="0" smtClean="0">
                <a:solidFill>
                  <a:schemeClr val="tx2"/>
                </a:solidFill>
                <a:latin typeface="Franklin Gothic Book"/>
              </a:rPr>
              <a:t>5)Сделать выводы.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encrypted-tbn2.gstatic.com/images?q=tbn:ANd9GcQOJW9mtSFiWhngeQYL3foQ7YxuwJIcWpGPBlYmhEyz5PDlC1Uw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5366" name="AutoShape 6" descr="data:image/jpeg;base64,/9j/4AAQSkZJRgABAQAAAQABAAD/2wCEAAkGBxMTERUUEhQVFBQUFBQUFBQUFBQUFxQYFBQXFhQUFRUYHSggGBolHBQUITEhJSkrLi4uFx8zODMsNygtLisBCgoKDg0OGxAQGi0lHBwsLywsLCwsLC0sLCwsLiwsLCwsLCwsLCwsLCwsLCwsLCwsLCwsLCwsLCwsLCwsLCwsLP/AABEIAKAAoAMBIgACEQEDEQH/xAAcAAABBQEBAQAAAAAAAAAAAAADAgQFBgcBAAj/xABFEAABAwIDBAgDBQQGCwAAAAABAAIDBBESITEFBkFRBxMiYXGBkaEUMrFCcsHR8FOCkvEWYsPS4eIjM0NSVGOTlKKjsv/EABkBAAIDAQAAAAAAAAAAAAAAAAEDAgQFAP/EACYRAAIBAwQCAgMBAQAAAAAAAAABAgMEERIhQVEUMQUiFWGhkRP/2gAMAwEAAhEDEQA/ANwuvXVc343m+ApxN1fW3kbHhxBtsVyXZ62A0VB2t0lkx4+uwNN7NjbZ5PIXubpFWuqe2G3+htOi57+ka5U1LIxd72sHNxDRlrmVUa/pLoGA9U8zuGQbELg/vnKyw2u2jUV0hxOeIycmE3JHDG7j4aKw7K2IGjteQVereOC/f+j6dspe/RoA6VI7Z0smInIB7CLc8WWfdZSFH0iRP+aCZhv/AFHD2KpsWzgBfLMZDj4o0VOAqfn1B7tafRe/6a0/KT+D/FCdv1BwjlPiGge5VM6nO1ro3weXJDz6v6/wHi0yzu37b+xd/G1CPSA3TqD/ANRv91Vt9Nbhr+tEqKgaH3PHRR86t3/EHx6XRYWb9k6U4HjL/kSo9/gCBJTvbl9l7X8e8NUOKUalAmpATc68EFfVu/4g+PS6LVHvzTHUSj9y/wBCU5ZvnRn/AGhHix4/BZ7LTEaoRhTF8jVXtIHh032aUN76L9u30d+ST/TGi/bDya78lmRokhtMBqj+Tn0gqyp9s0qffalaMi9/3Y3H62Q4N+6Vxz6xn3mfldZ6Msl4uJ4eqX+Sq9In4NLHJrNFt6mlIDJmOJ0F7E+RUmFhRd1bg5oILTfLLTj3LbNmz9ZDG/Ptsa7MW1AOi0bS6dbOV6KVzbqljD2ZTOmBl6Fo/wCcz6O1WQRbCY92YuTqVtvSe29A7mJI/wD6WY0Qsq17OUZ7dFmzSlDccUWzGsAy7rqbpaYJpTRk28VNQQ8isttt7lp4Qn4TEB3J3HSDlknUMdmpxGLBTUBDmMRQjgvPh4WUi1uS5hyU3FENTGDKO/lp+SHU0l/EKSH0Xiy6GnY7URzWXAB4Lj6bj5KQ6vNdLENAdRGmjDhZM30JU6yEDwXpcyho7DrK4aTVAmprBWOen4+yYzRJco4GRmV4R5p/BOWA2tfS5a1w9HArskVkkZfrVQy08oY8SW5Vt5qkhpjYAHvDg0jstGWbjyW77KjLYImu1EbAfENAKw7fGhBidLY9kYuz8wAIxAdxAW9NOWWi3PjcODaM67ymkypdJ0RdQOtwkjJ/iWa0Q58Fre+sBfQzAC5DMVueHtfgsj2Q8SCwcxjrnJ5we5Fv5JXyEXrWOh9k1oZP0gyHNTNIVXqWbUcQS0jvBt6d6lqSSx/VvC6zM4ZYksk5EMkQBNYKjmiulT4tFZoKvPOSbCU+S6ZgdQpakDSwrAiaJmZksyXKCaOwGBXihBy6XrsnYClIXAvBBhwJkNk3qACEaYIBKXImiPmjt33TJ4UnKbJi83KSxyGVQ/sWtcHIrRNyZi6hhublrSy/MMcWj2AWbVMzIg5zz2QLjjfXIDiVqG6tE6Gjhjfk4MBcOTndojyJWp8WnmT4Kl7jCH1YCY3gZnA6w77GywV1Hhu1742vaLFuNpubadm62je/aBgo5pG5uDCG25u7IPldYXRTsjAaAdODSE6/aylydZJ4b4H2yoXh+R/0YGRLS0n93gFa6ZpIuPBRmy3BwBb6aeynqOOyyZvUy7J4Q6p47p71K9A1OLXTYR2KspbgupSepRyV5gKnpRHUwAp0TqhbvKLovEo6UDIEhBRnJJCi0HJ267cBJZml9XzUWgpjeR102DSQnrgm7nZlLa7JpjKVqZPantS6yjpHjPNLaGxyRNZATPTDg6qgB526xt1toXz7XbSc2Vshy6iWOQBvaxYHg2udDYclv8UgLQRoQCPA5rb+O2g0ULvdpkLvrTOko5GsBJ7JsNbNNz7LJ2RNPALdSFTN4Nx4nXkgBa+9ywHsu5gN0aeK69t5T+8eOA21eMVplyVShYG6BTNK/OwB/BUyHaQ6+SPIOY8s6u+hblroT4ZK1bLnyHfYBZTi4vcvP7bonWD2ThoTGKS5TzGmRZXkLAXkjreCR1ynlEcBHuXLoYfzS2nJdk46SgSaoxCRhzQZwSILsg4roNl5xv5IBGj03l5p05wUVXT5WSpDIrI3qpgo74pgPbZjaQeyXFvncZpvVSOLrJpKzmVCOzyWNKxuV3eAPOMMY1jDisMTnFoPDEQL+YW+7r1gloqeQaOhjPo0A/RYbtStZlE0GSR5wsY3MuJyAA55hbZufQOgoaeJ4wvZE0OF72OpF1s2OcPKM+7xskTFXVMiY6SRwaxgxOcdABxKpW9e/wDTthLaaVkj3hwxNPyC2o5nPJTe/rb7PnGebLZd5CxFlMGgG9yL2aRf+Sld13D6rkhb0VL7PgPsGhfgBkyAf1jW8bkWLnePLuV02fHooyniaSC25aWgjELHMZgi508VYKCOw/FZE3qkaOcIkomWaLeacMGSDGMk4ZpZMiiq2Ia3mut8EjF6pbEQHMGa8xdAXiFxx5xSON0pdYM7FccccTZNZWkn8E+dayBJqoyRJMA+nTWppAQpJDl0Ki4klJla2jT2se5UzeN0oczCewXWfbXxvyWhVguq5tGIcuajCWljl9kWPcXaGzcLTghhqA/AHPAD3k6Fr3Z3N7LQgvnn4l7Hgxi72kOaLAjE03aSDrmt/oJ+sjY/TGxr7csTQbe62rOrqjpfBQuqWh6lyR+/IPwE9hc4eOY1GaxeClJcCSOZA09OC3zacQfDI06OY4erSsHpHXa13MBVr/KkmNssNNFkoGCw9lPwKtUlRhty0U/HPmLcclmLYtTTJaPRGbZRzZkeOZOUyu4hpRySoUIPSHOLc/VHUDA6wpFkF9Vll6/kkNkXakdgctNil2zSYW2zXDIpAFXQ3EWXJ5bJo+pQbCgzzZAnmySGT3NkzqJM0pk0gdVKoOvepKqdkSoOpOIdrS3DL1UB0Sv7ae1kbybfKbaar6G2XCWwxtd8zY42u8QwArF9jNdLVxRRRRYjI0kmJj7NBBeTiByAB9VubVs2EVpbRSvJNySZEb4bS+HoppLXIYWtHAuf2W+5WKbP+QNA+UWFltm+VJ1tDUM49U9zfFoxN9wsZoWggPGhsQfHNK+Q9obYYwyVoqY2zuBy71YdnUhsL6qOoSCRdWGnGSyluWakj3UXsnAiRGtCUE5RRWcmDaxKc0LqQ5EGQb4gNF1ouvFIe63FDAchnPsmskmaG+RAL12QpDiWVMnuOq6+T6JrVVjIhike1jebnAXt9dVF5ZIPfkgysJUBV74RfLAx8zs7H5GfxG5I8Ah0206mT58LBwDRp5nNF0pYywp9EjXSBoJLrDvKitlTzS1AZRgukcLE5YWt4uc4g2GmYCXs7Y76ycxxdoixfI65bGDxcdfAcbea13dzYENJH1cQzNi95tikI4u97DhdW7W11fZ+hVeso7cjfdbdqOkZlZ0rgOsltbF/VaPstF9FPtC8AlLYjFRWEZ7bbyxJXznsyR9LLJSTAgxPLMyL2v2DlzbhK+jSvnzZGxuufI7shz55Td7sNrvdYOJ0yVO+06Ny1aNptli2e8DNWWmkVZfAY3YLtJAHyuDmn94KTpKm2RyWG8pmhLElknglQvTSOfJGxpikIcRy1yQ8pj1/aGaI6dS1EdJ10gQZXocsuaF8QEMhwJkehPPPRJlnCYVdZkgTSDT1FlQ6fYb5qqR1Q4uOIkHOwbwDb6CysVTUWzJ0Ub8fZ7Tzy8Qcx9PdTpykk9PIXGPJKxUUMWguf1qnOxdjzV0haw4ImntyWyHc3/ed9Pqfdndx9a7E4lkANnP4vtq1n4ngtXoqNkTAyNoaxosAP1qrVraOf2qeivXrqO0fYDY+yIqaMRwtwtHq48XOPE96fhdXCVrpY2KD3OrySHJSJwh6+ctmTmBojlDmEFwONrmXIcbuzAuvo9wQZoA4WcA4cnAEehSK9BVVhjqVX/mzGYqxpaCCLeXsj/EAWtx48VotfutSyA4oGAn7TAGO8i1Veu6PCb9VUFvISR4h6tcD7LLn8dNP67l6neQaw9iHj2mWnP6p3FtRp428UhvRvP8Aaq4x92B5+sgTuPo3H26qU/cjY0e5KCsKjC7ml2NnbSbzXn7UH6Kdjo2h/wCIqP8A1f3UKbo3H2KuUfejY76Fql+PqIh5NNjOXamX4803G0hxKkGdHU2nxg/7e39qljoycdas+UA/GRDwavQfIpdlYrq+9yD6KOdtI8Vfo+ixvGrk8omD6uKcwdFFKP8AWTTv7rsYP/Ft02NlPkDuoL0ZLtPalr3OX0Vr6PdxpatzaipDo6cZsabh83K3FrO/U8Oa03ZO41BTuDmQNLho6S8hHhi0VksrlK2UfZWqXDl6BwQtY0NaA1rQAABYADQAIq8vK0Vjy4Qury44ThXQury44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68" name="AutoShape 8" descr="data:image/jpeg;base64,/9j/4AAQSkZJRgABAQAAAQABAAD/2wCEAAkGBxMTERUUEhQVFBQUFBQUFBQUFBQUFxQYFBQXFhQUFRUYHSggGBolHBQUITEhJSkrLi4uFx8zODMsNygtLisBCgoKDg0OGxAQGi0lHBwsLywsLCwsLC0sLCwsLiwsLCwsLCwsLCwsLCwsLCwsLCwsLCwsLCwsLCwsLCwsLCwsLP/AABEIAKAAoAMBIgACEQEDEQH/xAAcAAABBQEBAQAAAAAAAAAAAAADAgQFBgcBAAj/xABFEAABAwIDBAgDBQQGCwAAAAABAAIDBBESITEFBkFRBxMiYXGBkaEUMrFCcsHR8FOCkvEWYsPS4eIjM0NSVGOTlKKjsv/EABkBAAIDAQAAAAAAAAAAAAAAAAEDAgQFAP/EACYRAAIBAwQCAgMBAQAAAAAAAAABAgMEERIhQVEUMQUiFWGhkRP/2gAMAwEAAhEDEQA/ANwuvXVc343m+ApxN1fW3kbHhxBtsVyXZ62A0VB2t0lkx4+uwNN7NjbZ5PIXubpFWuqe2G3+htOi57+ka5U1LIxd72sHNxDRlrmVUa/pLoGA9U8zuGQbELg/vnKyw2u2jUV0hxOeIycmE3JHDG7j4aKw7K2IGjteQVereOC/f+j6dspe/RoA6VI7Z0smInIB7CLc8WWfdZSFH0iRP+aCZhv/AFHD2KpsWzgBfLMZDj4o0VOAqfn1B7tafRe/6a0/KT+D/FCdv1BwjlPiGge5VM6nO1ro3weXJDz6v6/wHi0yzu37b+xd/G1CPSA3TqD/ANRv91Vt9Nbhr+tEqKgaH3PHRR86t3/EHx6XRYWb9k6U4HjL/kSo9/gCBJTvbl9l7X8e8NUOKUalAmpATc68EFfVu/4g+PS6LVHvzTHUSj9y/wBCU5ZvnRn/AGhHix4/BZ7LTEaoRhTF8jVXtIHh032aUN76L9u30d+ST/TGi/bDya78lmRokhtMBqj+Tn0gqyp9s0qffalaMi9/3Y3H62Q4N+6Vxz6xn3mfldZ6Msl4uJ4eqX+Sq9In4NLHJrNFt6mlIDJmOJ0F7E+RUmFhRd1bg5oILTfLLTj3LbNmz9ZDG/Ptsa7MW1AOi0bS6dbOV6KVzbqljD2ZTOmBl6Fo/wCcz6O1WQRbCY92YuTqVtvSe29A7mJI/wD6WY0Qsq17OUZ7dFmzSlDccUWzGsAy7rqbpaYJpTRk28VNQQ8isttt7lp4Qn4TEB3J3HSDlknUMdmpxGLBTUBDmMRQjgvPh4WUi1uS5hyU3FENTGDKO/lp+SHU0l/EKSH0Xiy6GnY7URzWXAB4Lj6bj5KQ6vNdLENAdRGmjDhZM30JU6yEDwXpcyho7DrK4aTVAmprBWOen4+yYzRJco4GRmV4R5p/BOWA2tfS5a1w9HArskVkkZfrVQy08oY8SW5Vt5qkhpjYAHvDg0jstGWbjyW77KjLYImu1EbAfENAKw7fGhBidLY9kYuz8wAIxAdxAW9NOWWi3PjcODaM67ymkypdJ0RdQOtwkjJ/iWa0Q58Fre+sBfQzAC5DMVueHtfgsj2Q8SCwcxjrnJ5we5Fv5JXyEXrWOh9k1oZP0gyHNTNIVXqWbUcQS0jvBt6d6lqSSx/VvC6zM4ZYksk5EMkQBNYKjmiulT4tFZoKvPOSbCU+S6ZgdQpakDSwrAiaJmZksyXKCaOwGBXihBy6XrsnYClIXAvBBhwJkNk3qACEaYIBKXImiPmjt33TJ4UnKbJi83KSxyGVQ/sWtcHIrRNyZi6hhublrSy/MMcWj2AWbVMzIg5zz2QLjjfXIDiVqG6tE6Gjhjfk4MBcOTndojyJWp8WnmT4Kl7jCH1YCY3gZnA6w77GywV1Hhu1742vaLFuNpubadm62je/aBgo5pG5uDCG25u7IPldYXRTsjAaAdODSE6/aylydZJ4b4H2yoXh+R/0YGRLS0n93gFa6ZpIuPBRmy3BwBb6aeynqOOyyZvUy7J4Q6p47p71K9A1OLXTYR2KspbgupSepRyV5gKnpRHUwAp0TqhbvKLovEo6UDIEhBRnJJCi0HJ267cBJZml9XzUWgpjeR102DSQnrgm7nZlLa7JpjKVqZPantS6yjpHjPNLaGxyRNZATPTDg6qgB526xt1toXz7XbSc2Vshy6iWOQBvaxYHg2udDYclv8UgLQRoQCPA5rb+O2g0ULvdpkLvrTOko5GsBJ7JsNbNNz7LJ2RNPALdSFTN4Nx4nXkgBa+9ywHsu5gN0aeK69t5T+8eOA21eMVplyVShYG6BTNK/OwB/BUyHaQ6+SPIOY8s6u+hblroT4ZK1bLnyHfYBZTi4vcvP7bonWD2ThoTGKS5TzGmRZXkLAXkjreCR1ynlEcBHuXLoYfzS2nJdk46SgSaoxCRhzQZwSILsg4roNl5xv5IBGj03l5p05wUVXT5WSpDIrI3qpgo74pgPbZjaQeyXFvncZpvVSOLrJpKzmVCOzyWNKxuV3eAPOMMY1jDisMTnFoPDEQL+YW+7r1gloqeQaOhjPo0A/RYbtStZlE0GSR5wsY3MuJyAA55hbZufQOgoaeJ4wvZE0OF72OpF1s2OcPKM+7xskTFXVMiY6SRwaxgxOcdABxKpW9e/wDTthLaaVkj3hwxNPyC2o5nPJTe/rb7PnGebLZd5CxFlMGgG9yL2aRf+Sld13D6rkhb0VL7PgPsGhfgBkyAf1jW8bkWLnePLuV02fHooyniaSC25aWgjELHMZgi508VYKCOw/FZE3qkaOcIkomWaLeacMGSDGMk4ZpZMiiq2Ia3mut8EjF6pbEQHMGa8xdAXiFxx5xSON0pdYM7FccccTZNZWkn8E+dayBJqoyRJMA+nTWppAQpJDl0Ki4klJla2jT2se5UzeN0oczCewXWfbXxvyWhVguq5tGIcuajCWljl9kWPcXaGzcLTghhqA/AHPAD3k6Fr3Z3N7LQgvnn4l7Hgxi72kOaLAjE03aSDrmt/oJ+sjY/TGxr7csTQbe62rOrqjpfBQuqWh6lyR+/IPwE9hc4eOY1GaxeClJcCSOZA09OC3zacQfDI06OY4erSsHpHXa13MBVr/KkmNssNNFkoGCw9lPwKtUlRhty0U/HPmLcclmLYtTTJaPRGbZRzZkeOZOUyu4hpRySoUIPSHOLc/VHUDA6wpFkF9Vll6/kkNkXakdgctNil2zSYW2zXDIpAFXQ3EWXJ5bJo+pQbCgzzZAnmySGT3NkzqJM0pk0gdVKoOvepKqdkSoOpOIdrS3DL1UB0Sv7ae1kbybfKbaar6G2XCWwxtd8zY42u8QwArF9jNdLVxRRRRYjI0kmJj7NBBeTiByAB9VubVs2EVpbRSvJNySZEb4bS+HoppLXIYWtHAuf2W+5WKbP+QNA+UWFltm+VJ1tDUM49U9zfFoxN9wsZoWggPGhsQfHNK+Q9obYYwyVoqY2zuBy71YdnUhsL6qOoSCRdWGnGSyluWakj3UXsnAiRGtCUE5RRWcmDaxKc0LqQ5EGQb4gNF1ouvFIe63FDAchnPsmskmaG+RAL12QpDiWVMnuOq6+T6JrVVjIhike1jebnAXt9dVF5ZIPfkgysJUBV74RfLAx8zs7H5GfxG5I8Ah0206mT58LBwDRp5nNF0pYywp9EjXSBoJLrDvKitlTzS1AZRgukcLE5YWt4uc4g2GmYCXs7Y76ycxxdoixfI65bGDxcdfAcbea13dzYENJH1cQzNi95tikI4u97DhdW7W11fZ+hVeso7cjfdbdqOkZlZ0rgOsltbF/VaPstF9FPtC8AlLYjFRWEZ7bbyxJXznsyR9LLJSTAgxPLMyL2v2DlzbhK+jSvnzZGxuufI7shz55Td7sNrvdYOJ0yVO+06Ny1aNptli2e8DNWWmkVZfAY3YLtJAHyuDmn94KTpKm2RyWG8pmhLElknglQvTSOfJGxpikIcRy1yQ8pj1/aGaI6dS1EdJ10gQZXocsuaF8QEMhwJkehPPPRJlnCYVdZkgTSDT1FlQ6fYb5qqR1Q4uOIkHOwbwDb6CysVTUWzJ0Ub8fZ7Tzy8Qcx9PdTpykk9PIXGPJKxUUMWguf1qnOxdjzV0haw4ImntyWyHc3/ed9Pqfdndx9a7E4lkANnP4vtq1n4ngtXoqNkTAyNoaxosAP1qrVraOf2qeivXrqO0fYDY+yIqaMRwtwtHq48XOPE96fhdXCVrpY2KD3OrySHJSJwh6+ctmTmBojlDmEFwONrmXIcbuzAuvo9wQZoA4WcA4cnAEehSK9BVVhjqVX/mzGYqxpaCCLeXsj/EAWtx48VotfutSyA4oGAn7TAGO8i1Veu6PCb9VUFvISR4h6tcD7LLn8dNP67l6neQaw9iHj2mWnP6p3FtRp428UhvRvP8Aaq4x92B5+sgTuPo3H26qU/cjY0e5KCsKjC7ml2NnbSbzXn7UH6Kdjo2h/wCIqP8A1f3UKbo3H2KuUfejY76Fql+PqIh5NNjOXamX4803G0hxKkGdHU2nxg/7e39qljoycdas+UA/GRDwavQfIpdlYrq+9yD6KOdtI8Vfo+ixvGrk8omD6uKcwdFFKP8AWTTv7rsYP/Ft02NlPkDuoL0ZLtPalr3OX0Vr6PdxpatzaipDo6cZsabh83K3FrO/U8Oa03ZO41BTuDmQNLho6S8hHhi0VksrlK2UfZWqXDl6BwQtY0NaA1rQAABYADQAIq8vK0Vjy4Qury44ThXQury44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70" name="AutoShape 10" descr="data:image/jpeg;base64,/9j/4AAQSkZJRgABAQAAAQABAAD/2wCEAAkGBxMTERUUEhQVFBQUFBQUFBQUFBQUFxQYFBQXFhQUFRUYHSggGBolHBQUITEhJSkrLi4uFx8zODMsNygtLisBCgoKDg0OGxAQGi0lHBwsLywsLCwsLC0sLCwsLiwsLCwsLCwsLCwsLCwsLCwsLCwsLCwsLCwsLCwsLCwsLCwsLP/AABEIAKAAoAMBIgACEQEDEQH/xAAcAAABBQEBAQAAAAAAAAAAAAADAgQFBgcBAAj/xABFEAABAwIDBAgDBQQGCwAAAAABAAIDBBESITEFBkFRBxMiYXGBkaEUMrFCcsHR8FOCkvEWYsPS4eIjM0NSVGOTlKKjsv/EABkBAAIDAQAAAAAAAAAAAAAAAAEDAgQFAP/EACYRAAIBAwQCAgMBAQAAAAAAAAABAgMEERIhQVEUMQUiFWGhkRP/2gAMAwEAAhEDEQA/ANwuvXVc343m+ApxN1fW3kbHhxBtsVyXZ62A0VB2t0lkx4+uwNN7NjbZ5PIXubpFWuqe2G3+htOi57+ka5U1LIxd72sHNxDRlrmVUa/pLoGA9U8zuGQbELg/vnKyw2u2jUV0hxOeIycmE3JHDG7j4aKw7K2IGjteQVereOC/f+j6dspe/RoA6VI7Z0smInIB7CLc8WWfdZSFH0iRP+aCZhv/AFHD2KpsWzgBfLMZDj4o0VOAqfn1B7tafRe/6a0/KT+D/FCdv1BwjlPiGge5VM6nO1ro3weXJDz6v6/wHi0yzu37b+xd/G1CPSA3TqD/ANRv91Vt9Nbhr+tEqKgaH3PHRR86t3/EHx6XRYWb9k6U4HjL/kSo9/gCBJTvbl9l7X8e8NUOKUalAmpATc68EFfVu/4g+PS6LVHvzTHUSj9y/wBCU5ZvnRn/AGhHix4/BZ7LTEaoRhTF8jVXtIHh032aUN76L9u30d+ST/TGi/bDya78lmRokhtMBqj+Tn0gqyp9s0qffalaMi9/3Y3H62Q4N+6Vxz6xn3mfldZ6Msl4uJ4eqX+Sq9In4NLHJrNFt6mlIDJmOJ0F7E+RUmFhRd1bg5oILTfLLTj3LbNmz9ZDG/Ptsa7MW1AOi0bS6dbOV6KVzbqljD2ZTOmBl6Fo/wCcz6O1WQRbCY92YuTqVtvSe29A7mJI/wD6WY0Qsq17OUZ7dFmzSlDccUWzGsAy7rqbpaYJpTRk28VNQQ8isttt7lp4Qn4TEB3J3HSDlknUMdmpxGLBTUBDmMRQjgvPh4WUi1uS5hyU3FENTGDKO/lp+SHU0l/EKSH0Xiy6GnY7URzWXAB4Lj6bj5KQ6vNdLENAdRGmjDhZM30JU6yEDwXpcyho7DrK4aTVAmprBWOen4+yYzRJco4GRmV4R5p/BOWA2tfS5a1w9HArskVkkZfrVQy08oY8SW5Vt5qkhpjYAHvDg0jstGWbjyW77KjLYImu1EbAfENAKw7fGhBidLY9kYuz8wAIxAdxAW9NOWWi3PjcODaM67ymkypdJ0RdQOtwkjJ/iWa0Q58Fre+sBfQzAC5DMVueHtfgsj2Q8SCwcxjrnJ5we5Fv5JXyEXrWOh9k1oZP0gyHNTNIVXqWbUcQS0jvBt6d6lqSSx/VvC6zM4ZYksk5EMkQBNYKjmiulT4tFZoKvPOSbCU+S6ZgdQpakDSwrAiaJmZksyXKCaOwGBXihBy6XrsnYClIXAvBBhwJkNk3qACEaYIBKXImiPmjt33TJ4UnKbJi83KSxyGVQ/sWtcHIrRNyZi6hhublrSy/MMcWj2AWbVMzIg5zz2QLjjfXIDiVqG6tE6Gjhjfk4MBcOTndojyJWp8WnmT4Kl7jCH1YCY3gZnA6w77GywV1Hhu1742vaLFuNpubadm62je/aBgo5pG5uDCG25u7IPldYXRTsjAaAdODSE6/aylydZJ4b4H2yoXh+R/0YGRLS0n93gFa6ZpIuPBRmy3BwBb6aeynqOOyyZvUy7J4Q6p47p71K9A1OLXTYR2KspbgupSepRyV5gKnpRHUwAp0TqhbvKLovEo6UDIEhBRnJJCi0HJ267cBJZml9XzUWgpjeR102DSQnrgm7nZlLa7JpjKVqZPantS6yjpHjPNLaGxyRNZATPTDg6qgB526xt1toXz7XbSc2Vshy6iWOQBvaxYHg2udDYclv8UgLQRoQCPA5rb+O2g0ULvdpkLvrTOko5GsBJ7JsNbNNz7LJ2RNPALdSFTN4Nx4nXkgBa+9ywHsu5gN0aeK69t5T+8eOA21eMVplyVShYG6BTNK/OwB/BUyHaQ6+SPIOY8s6u+hblroT4ZK1bLnyHfYBZTi4vcvP7bonWD2ThoTGKS5TzGmRZXkLAXkjreCR1ynlEcBHuXLoYfzS2nJdk46SgSaoxCRhzQZwSILsg4roNl5xv5IBGj03l5p05wUVXT5WSpDIrI3qpgo74pgPbZjaQeyXFvncZpvVSOLrJpKzmVCOzyWNKxuV3eAPOMMY1jDisMTnFoPDEQL+YW+7r1gloqeQaOhjPo0A/RYbtStZlE0GSR5wsY3MuJyAA55hbZufQOgoaeJ4wvZE0OF72OpF1s2OcPKM+7xskTFXVMiY6SRwaxgxOcdABxKpW9e/wDTthLaaVkj3hwxNPyC2o5nPJTe/rb7PnGebLZd5CxFlMGgG9yL2aRf+Sld13D6rkhb0VL7PgPsGhfgBkyAf1jW8bkWLnePLuV02fHooyniaSC25aWgjELHMZgi508VYKCOw/FZE3qkaOcIkomWaLeacMGSDGMk4ZpZMiiq2Ia3mut8EjF6pbEQHMGa8xdAXiFxx5xSON0pdYM7FccccTZNZWkn8E+dayBJqoyRJMA+nTWppAQpJDl0Ki4klJla2jT2se5UzeN0oczCewXWfbXxvyWhVguq5tGIcuajCWljl9kWPcXaGzcLTghhqA/AHPAD3k6Fr3Z3N7LQgvnn4l7Hgxi72kOaLAjE03aSDrmt/oJ+sjY/TGxr7csTQbe62rOrqjpfBQuqWh6lyR+/IPwE9hc4eOY1GaxeClJcCSOZA09OC3zacQfDI06OY4erSsHpHXa13MBVr/KkmNssNNFkoGCw9lPwKtUlRhty0U/HPmLcclmLYtTTJaPRGbZRzZkeOZOUyu4hpRySoUIPSHOLc/VHUDA6wpFkF9Vll6/kkNkXakdgctNil2zSYW2zXDIpAFXQ3EWXJ5bJo+pQbCgzzZAnmySGT3NkzqJM0pk0gdVKoOvepKqdkSoOpOIdrS3DL1UB0Sv7ae1kbybfKbaar6G2XCWwxtd8zY42u8QwArF9jNdLVxRRRRYjI0kmJj7NBBeTiByAB9VubVs2EVpbRSvJNySZEb4bS+HoppLXIYWtHAuf2W+5WKbP+QNA+UWFltm+VJ1tDUM49U9zfFoxN9wsZoWggPGhsQfHNK+Q9obYYwyVoqY2zuBy71YdnUhsL6qOoSCRdWGnGSyluWakj3UXsnAiRGtCUE5RRWcmDaxKc0LqQ5EGQb4gNF1ouvFIe63FDAchnPsmskmaG+RAL12QpDiWVMnuOq6+T6JrVVjIhike1jebnAXt9dVF5ZIPfkgysJUBV74RfLAx8zs7H5GfxG5I8Ah0206mT58LBwDRp5nNF0pYywp9EjXSBoJLrDvKitlTzS1AZRgukcLE5YWt4uc4g2GmYCXs7Y76ycxxdoixfI65bGDxcdfAcbea13dzYENJH1cQzNi95tikI4u97DhdW7W11fZ+hVeso7cjfdbdqOkZlZ0rgOsltbF/VaPstF9FPtC8AlLYjFRWEZ7bbyxJXznsyR9LLJSTAgxPLMyL2v2DlzbhK+jSvnzZGxuufI7shz55Td7sNrvdYOJ0yVO+06Ny1aNptli2e8DNWWmkVZfAY3YLtJAHyuDmn94KTpKm2RyWG8pmhLElknglQvTSOfJGxpikIcRy1yQ8pj1/aGaI6dS1EdJ10gQZXocsuaF8QEMhwJkehPPPRJlnCYVdZkgTSDT1FlQ6fYb5qqR1Q4uOIkHOwbwDb6CysVTUWzJ0Ub8fZ7Tzy8Qcx9PdTpykk9PIXGPJKxUUMWguf1qnOxdjzV0haw4ImntyWyHc3/ed9Pqfdndx9a7E4lkANnP4vtq1n4ngtXoqNkTAyNoaxosAP1qrVraOf2qeivXrqO0fYDY+yIqaMRwtwtHq48XOPE96fhdXCVrpY2KD3OrySHJSJwh6+ctmTmBojlDmEFwONrmXIcbuzAuvo9wQZoA4WcA4cnAEehSK9BVVhjqVX/mzGYqxpaCCLeXsj/EAWtx48VotfutSyA4oGAn7TAGO8i1Veu6PCb9VUFvISR4h6tcD7LLn8dNP67l6neQaw9iHj2mWnP6p3FtRp428UhvRvP8Aaq4x92B5+sgTuPo3H26qU/cjY0e5KCsKjC7ml2NnbSbzXn7UH6Kdjo2h/wCIqP8A1f3UKbo3H2KuUfejY76Fql+PqIh5NNjOXamX4803G0hxKkGdHU2nxg/7e39qljoycdas+UA/GRDwavQfIpdlYrq+9yD6KOdtI8Vfo+ixvGrk8omD6uKcwdFFKP8AWTTv7rsYP/Ft02NlPkDuoL0ZLtPalr3OX0Vr6PdxpatzaipDo6cZsabh83K3FrO/U8Oa03ZO41BTuDmQNLho6S8hHhi0VksrlK2UfZWqXDl6BwQtY0NaA1rQAABYADQAIq8vK0Vjy4Qury44ThXQury44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72" name="AutoShape 12" descr="data:image/jpeg;base64,/9j/4AAQSkZJRgABAQAAAQABAAD/2wCEAAkGBxMTERUUEhQVFBQUFBQUFBQUFBQUFxQYFBQXFhQUFRUYHSggGBolHBQUITEhJSkrLi4uFx8zODMsNygtLisBCgoKDg0OGxAQGi0lHBwsLywsLCwsLC0sLCwsLiwsLCwsLCwsLCwsLCwsLCwsLCwsLCwsLCwsLCwsLCwsLCwsLP/AABEIAKAAoAMBIgACEQEDEQH/xAAcAAABBQEBAQAAAAAAAAAAAAADAgQFBgcBAAj/xABFEAABAwIDBAgDBQQGCwAAAAABAAIDBBESITEFBkFRBxMiYXGBkaEUMrFCcsHR8FOCkvEWYsPS4eIjM0NSVGOTlKKjsv/EABkBAAIDAQAAAAAAAAAAAAAAAAEDAgQFAP/EACYRAAIBAwQCAgMBAQAAAAAAAAABAgMEERIhQVEUMQUiFWGhkRP/2gAMAwEAAhEDEQA/ANwuvXVc343m+ApxN1fW3kbHhxBtsVyXZ62A0VB2t0lkx4+uwNN7NjbZ5PIXubpFWuqe2G3+htOi57+ka5U1LIxd72sHNxDRlrmVUa/pLoGA9U8zuGQbELg/vnKyw2u2jUV0hxOeIycmE3JHDG7j4aKw7K2IGjteQVereOC/f+j6dspe/RoA6VI7Z0smInIB7CLc8WWfdZSFH0iRP+aCZhv/AFHD2KpsWzgBfLMZDj4o0VOAqfn1B7tafRe/6a0/KT+D/FCdv1BwjlPiGge5VM6nO1ro3weXJDz6v6/wHi0yzu37b+xd/G1CPSA3TqD/ANRv91Vt9Nbhr+tEqKgaH3PHRR86t3/EHx6XRYWb9k6U4HjL/kSo9/gCBJTvbl9l7X8e8NUOKUalAmpATc68EFfVu/4g+PS6LVHvzTHUSj9y/wBCU5ZvnRn/AGhHix4/BZ7LTEaoRhTF8jVXtIHh032aUN76L9u30d+ST/TGi/bDya78lmRokhtMBqj+Tn0gqyp9s0qffalaMi9/3Y3H62Q4N+6Vxz6xn3mfldZ6Msl4uJ4eqX+Sq9In4NLHJrNFt6mlIDJmOJ0F7E+RUmFhRd1bg5oILTfLLTj3LbNmz9ZDG/Ptsa7MW1AOi0bS6dbOV6KVzbqljD2ZTOmBl6Fo/wCcz6O1WQRbCY92YuTqVtvSe29A7mJI/wD6WY0Qsq17OUZ7dFmzSlDccUWzGsAy7rqbpaYJpTRk28VNQQ8isttt7lp4Qn4TEB3J3HSDlknUMdmpxGLBTUBDmMRQjgvPh4WUi1uS5hyU3FENTGDKO/lp+SHU0l/EKSH0Xiy6GnY7URzWXAB4Lj6bj5KQ6vNdLENAdRGmjDhZM30JU6yEDwXpcyho7DrK4aTVAmprBWOen4+yYzRJco4GRmV4R5p/BOWA2tfS5a1w9HArskVkkZfrVQy08oY8SW5Vt5qkhpjYAHvDg0jstGWbjyW77KjLYImu1EbAfENAKw7fGhBidLY9kYuz8wAIxAdxAW9NOWWi3PjcODaM67ymkypdJ0RdQOtwkjJ/iWa0Q58Fre+sBfQzAC5DMVueHtfgsj2Q8SCwcxjrnJ5we5Fv5JXyEXrWOh9k1oZP0gyHNTNIVXqWbUcQS0jvBt6d6lqSSx/VvC6zM4ZYksk5EMkQBNYKjmiulT4tFZoKvPOSbCU+S6ZgdQpakDSwrAiaJmZksyXKCaOwGBXihBy6XrsnYClIXAvBBhwJkNk3qACEaYIBKXImiPmjt33TJ4UnKbJi83KSxyGVQ/sWtcHIrRNyZi6hhublrSy/MMcWj2AWbVMzIg5zz2QLjjfXIDiVqG6tE6Gjhjfk4MBcOTndojyJWp8WnmT4Kl7jCH1YCY3gZnA6w77GywV1Hhu1742vaLFuNpubadm62je/aBgo5pG5uDCG25u7IPldYXRTsjAaAdODSE6/aylydZJ4b4H2yoXh+R/0YGRLS0n93gFa6ZpIuPBRmy3BwBb6aeynqOOyyZvUy7J4Q6p47p71K9A1OLXTYR2KspbgupSepRyV5gKnpRHUwAp0TqhbvKLovEo6UDIEhBRnJJCi0HJ267cBJZml9XzUWgpjeR102DSQnrgm7nZlLa7JpjKVqZPantS6yjpHjPNLaGxyRNZATPTDg6qgB526xt1toXz7XbSc2Vshy6iWOQBvaxYHg2udDYclv8UgLQRoQCPA5rb+O2g0ULvdpkLvrTOko5GsBJ7JsNbNNz7LJ2RNPALdSFTN4Nx4nXkgBa+9ywHsu5gN0aeK69t5T+8eOA21eMVplyVShYG6BTNK/OwB/BUyHaQ6+SPIOY8s6u+hblroT4ZK1bLnyHfYBZTi4vcvP7bonWD2ThoTGKS5TzGmRZXkLAXkjreCR1ynlEcBHuXLoYfzS2nJdk46SgSaoxCRhzQZwSILsg4roNl5xv5IBGj03l5p05wUVXT5WSpDIrI3qpgo74pgPbZjaQeyXFvncZpvVSOLrJpKzmVCOzyWNKxuV3eAPOMMY1jDisMTnFoPDEQL+YW+7r1gloqeQaOhjPo0A/RYbtStZlE0GSR5wsY3MuJyAA55hbZufQOgoaeJ4wvZE0OF72OpF1s2OcPKM+7xskTFXVMiY6SRwaxgxOcdABxKpW9e/wDTthLaaVkj3hwxNPyC2o5nPJTe/rb7PnGebLZd5CxFlMGgG9yL2aRf+Sld13D6rkhb0VL7PgPsGhfgBkyAf1jW8bkWLnePLuV02fHooyniaSC25aWgjELHMZgi508VYKCOw/FZE3qkaOcIkomWaLeacMGSDGMk4ZpZMiiq2Ia3mut8EjF6pbEQHMGa8xdAXiFxx5xSON0pdYM7FccccTZNZWkn8E+dayBJqoyRJMA+nTWppAQpJDl0Ki4klJla2jT2se5UzeN0oczCewXWfbXxvyWhVguq5tGIcuajCWljl9kWPcXaGzcLTghhqA/AHPAD3k6Fr3Z3N7LQgvnn4l7Hgxi72kOaLAjE03aSDrmt/oJ+sjY/TGxr7csTQbe62rOrqjpfBQuqWh6lyR+/IPwE9hc4eOY1GaxeClJcCSOZA09OC3zacQfDI06OY4erSsHpHXa13MBVr/KkmNssNNFkoGCw9lPwKtUlRhty0U/HPmLcclmLYtTTJaPRGbZRzZkeOZOUyu4hpRySoUIPSHOLc/VHUDA6wpFkF9Vll6/kkNkXakdgctNil2zSYW2zXDIpAFXQ3EWXJ5bJo+pQbCgzzZAnmySGT3NkzqJM0pk0gdVKoOvepKqdkSoOpOIdrS3DL1UB0Sv7ae1kbybfKbaar6G2XCWwxtd8zY42u8QwArF9jNdLVxRRRRYjI0kmJj7NBBeTiByAB9VubVs2EVpbRSvJNySZEb4bS+HoppLXIYWtHAuf2W+5WKbP+QNA+UWFltm+VJ1tDUM49U9zfFoxN9wsZoWggPGhsQfHNK+Q9obYYwyVoqY2zuBy71YdnUhsL6qOoSCRdWGnGSyluWakj3UXsnAiRGtCUE5RRWcmDaxKc0LqQ5EGQb4gNF1ouvFIe63FDAchnPsmskmaG+RAL12QpDiWVMnuOq6+T6JrVVjIhike1jebnAXt9dVF5ZIPfkgysJUBV74RfLAx8zs7H5GfxG5I8Ah0206mT58LBwDRp5nNF0pYywp9EjXSBoJLrDvKitlTzS1AZRgukcLE5YWt4uc4g2GmYCXs7Y76ycxxdoixfI65bGDxcdfAcbea13dzYENJH1cQzNi95tikI4u97DhdW7W11fZ+hVeso7cjfdbdqOkZlZ0rgOsltbF/VaPstF9FPtC8AlLYjFRWEZ7bbyxJXznsyR9LLJSTAgxPLMyL2v2DlzbhK+jSvnzZGxuufI7shz55Td7sNrvdYOJ0yVO+06Ny1aNptli2e8DNWWmkVZfAY3YLtJAHyuDmn94KTpKm2RyWG8pmhLElknglQvTSOfJGxpikIcRy1yQ8pj1/aGaI6dS1EdJ10gQZXocsuaF8QEMhwJkehPPPRJlnCYVdZkgTSDT1FlQ6fYb5qqR1Q4uOIkHOwbwDb6CysVTUWzJ0Ub8fZ7Tzy8Qcx9PdTpykk9PIXGPJKxUUMWguf1qnOxdjzV0haw4ImntyWyHc3/ed9Pqfdndx9a7E4lkANnP4vtq1n4ngtXoqNkTAyNoaxosAP1qrVraOf2qeivXrqO0fYDY+yIqaMRwtwtHq48XOPE96fhdXCVrpY2KD3OrySHJSJwh6+ctmTmBojlDmEFwONrmXIcbuzAuvo9wQZoA4WcA4cnAEehSK9BVVhjqVX/mzGYqxpaCCLeXsj/EAWtx48VotfutSyA4oGAn7TAGO8i1Veu6PCb9VUFvISR4h6tcD7LLn8dNP67l6neQaw9iHj2mWnP6p3FtRp428UhvRvP8Aaq4x92B5+sgTuPo3H26qU/cjY0e5KCsKjC7ml2NnbSbzXn7UH6Kdjo2h/wCIqP8A1f3UKbo3H2KuUfejY76Fql+PqIh5NNjOXamX4803G0hxKkGdHU2nxg/7e39qljoycdas+UA/GRDwavQfIpdlYrq+9yD6KOdtI8Vfo+ixvGrk8omD6uKcwdFFKP8AWTTv7rsYP/Ft02NlPkDuoL0ZLtPalr3OX0Vr6PdxpatzaipDo6cZsabh83K3FrO/U8Oa03ZO41BTuDmQNLho6S8hHhi0VksrlK2UfZWqXDl6BwQtY0NaA1rQAABYADQAIq8vK0Vjy4Qury44ThXQury44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74" name="AutoShape 14" descr="data:image/jpeg;base64,/9j/4AAQSkZJRgABAQAAAQABAAD/2wCEAAkGBxMTERUUEhQVFBQUFBQUFBQUFBQUFxQYFBQXFhQUFRUYHSggGBolHBQUITEhJSkrLi4uFx8zODMsNygtLisBCgoKDg0OGxAQGi0lHBwsLywsLCwsLC0sLCwsLiwsLCwsLCwsLCwsLCwsLCwsLCwsLCwsLCwsLCwsLCwsLCwsLP/AABEIAKAAoAMBIgACEQEDEQH/xAAcAAABBQEBAQAAAAAAAAAAAAADAgQFBgcBAAj/xABFEAABAwIDBAgDBQQGCwAAAAABAAIDBBESITEFBkFRBxMiYXGBkaEUMrFCcsHR8FOCkvEWYsPS4eIjM0NSVGOTlKKjsv/EABkBAAIDAQAAAAAAAAAAAAAAAAEDAgQFAP/EACYRAAIBAwQCAgMBAQAAAAAAAAABAgMEERIhQVEUMQUiFWGhkRP/2gAMAwEAAhEDEQA/ANwuvXVc343m+ApxN1fW3kbHhxBtsVyXZ62A0VB2t0lkx4+uwNN7NjbZ5PIXubpFWuqe2G3+htOi57+ka5U1LIxd72sHNxDRlrmVUa/pLoGA9U8zuGQbELg/vnKyw2u2jUV0hxOeIycmE3JHDG7j4aKw7K2IGjteQVereOC/f+j6dspe/RoA6VI7Z0smInIB7CLc8WWfdZSFH0iRP+aCZhv/AFHD2KpsWzgBfLMZDj4o0VOAqfn1B7tafRe/6a0/KT+D/FCdv1BwjlPiGge5VM6nO1ro3weXJDz6v6/wHi0yzu37b+xd/G1CPSA3TqD/ANRv91Vt9Nbhr+tEqKgaH3PHRR86t3/EHx6XRYWb9k6U4HjL/kSo9/gCBJTvbl9l7X8e8NUOKUalAmpATc68EFfVu/4g+PS6LVHvzTHUSj9y/wBCU5ZvnRn/AGhHix4/BZ7LTEaoRhTF8jVXtIHh032aUN76L9u30d+ST/TGi/bDya78lmRokhtMBqj+Tn0gqyp9s0qffalaMi9/3Y3H62Q4N+6Vxz6xn3mfldZ6Msl4uJ4eqX+Sq9In4NLHJrNFt6mlIDJmOJ0F7E+RUmFhRd1bg5oILTfLLTj3LbNmz9ZDG/Ptsa7MW1AOi0bS6dbOV6KVzbqljD2ZTOmBl6Fo/wCcz6O1WQRbCY92YuTqVtvSe29A7mJI/wD6WY0Qsq17OUZ7dFmzSlDccUWzGsAy7rqbpaYJpTRk28VNQQ8isttt7lp4Qn4TEB3J3HSDlknUMdmpxGLBTUBDmMRQjgvPh4WUi1uS5hyU3FENTGDKO/lp+SHU0l/EKSH0Xiy6GnY7URzWXAB4Lj6bj5KQ6vNdLENAdRGmjDhZM30JU6yEDwXpcyho7DrK4aTVAmprBWOen4+yYzRJco4GRmV4R5p/BOWA2tfS5a1w9HArskVkkZfrVQy08oY8SW5Vt5qkhpjYAHvDg0jstGWbjyW77KjLYImu1EbAfENAKw7fGhBidLY9kYuz8wAIxAdxAW9NOWWi3PjcODaM67ymkypdJ0RdQOtwkjJ/iWa0Q58Fre+sBfQzAC5DMVueHtfgsj2Q8SCwcxjrnJ5we5Fv5JXyEXrWOh9k1oZP0gyHNTNIVXqWbUcQS0jvBt6d6lqSSx/VvC6zM4ZYksk5EMkQBNYKjmiulT4tFZoKvPOSbCU+S6ZgdQpakDSwrAiaJmZksyXKCaOwGBXihBy6XrsnYClIXAvBBhwJkNk3qACEaYIBKXImiPmjt33TJ4UnKbJi83KSxyGVQ/sWtcHIrRNyZi6hhublrSy/MMcWj2AWbVMzIg5zz2QLjjfXIDiVqG6tE6Gjhjfk4MBcOTndojyJWp8WnmT4Kl7jCH1YCY3gZnA6w77GywV1Hhu1742vaLFuNpubadm62je/aBgo5pG5uDCG25u7IPldYXRTsjAaAdODSE6/aylydZJ4b4H2yoXh+R/0YGRLS0n93gFa6ZpIuPBRmy3BwBb6aeynqOOyyZvUy7J4Q6p47p71K9A1OLXTYR2KspbgupSepRyV5gKnpRHUwAp0TqhbvKLovEo6UDIEhBRnJJCi0HJ267cBJZml9XzUWgpjeR102DSQnrgm7nZlLa7JpjKVqZPantS6yjpHjPNLaGxyRNZATPTDg6qgB526xt1toXz7XbSc2Vshy6iWOQBvaxYHg2udDYclv8UgLQRoQCPA5rb+O2g0ULvdpkLvrTOko5GsBJ7JsNbNNz7LJ2RNPALdSFTN4Nx4nXkgBa+9ywHsu5gN0aeK69t5T+8eOA21eMVplyVShYG6BTNK/OwB/BUyHaQ6+SPIOY8s6u+hblroT4ZK1bLnyHfYBZTi4vcvP7bonWD2ThoTGKS5TzGmRZXkLAXkjreCR1ynlEcBHuXLoYfzS2nJdk46SgSaoxCRhzQZwSILsg4roNl5xv5IBGj03l5p05wUVXT5WSpDIrI3qpgo74pgPbZjaQeyXFvncZpvVSOLrJpKzmVCOzyWNKxuV3eAPOMMY1jDisMTnFoPDEQL+YW+7r1gloqeQaOhjPo0A/RYbtStZlE0GSR5wsY3MuJyAA55hbZufQOgoaeJ4wvZE0OF72OpF1s2OcPKM+7xskTFXVMiY6SRwaxgxOcdABxKpW9e/wDTthLaaVkj3hwxNPyC2o5nPJTe/rb7PnGebLZd5CxFlMGgG9yL2aRf+Sld13D6rkhb0VL7PgPsGhfgBkyAf1jW8bkWLnePLuV02fHooyniaSC25aWgjELHMZgi508VYKCOw/FZE3qkaOcIkomWaLeacMGSDGMk4ZpZMiiq2Ia3mut8EjF6pbEQHMGa8xdAXiFxx5xSON0pdYM7FccccTZNZWkn8E+dayBJqoyRJMA+nTWppAQpJDl0Ki4klJla2jT2se5UzeN0oczCewXWfbXxvyWhVguq5tGIcuajCWljl9kWPcXaGzcLTghhqA/AHPAD3k6Fr3Z3N7LQgvnn4l7Hgxi72kOaLAjE03aSDrmt/oJ+sjY/TGxr7csTQbe62rOrqjpfBQuqWh6lyR+/IPwE9hc4eOY1GaxeClJcCSOZA09OC3zacQfDI06OY4erSsHpHXa13MBVr/KkmNssNNFkoGCw9lPwKtUlRhty0U/HPmLcclmLYtTTJaPRGbZRzZkeOZOUyu4hpRySoUIPSHOLc/VHUDA6wpFkF9Vll6/kkNkXakdgctNil2zSYW2zXDIpAFXQ3EWXJ5bJo+pQbCgzzZAnmySGT3NkzqJM0pk0gdVKoOvepKqdkSoOpOIdrS3DL1UB0Sv7ae1kbybfKbaar6G2XCWwxtd8zY42u8QwArF9jNdLVxRRRRYjI0kmJj7NBBeTiByAB9VubVs2EVpbRSvJNySZEb4bS+HoppLXIYWtHAuf2W+5WKbP+QNA+UWFltm+VJ1tDUM49U9zfFoxN9wsZoWggPGhsQfHNK+Q9obYYwyVoqY2zuBy71YdnUhsL6qOoSCRdWGnGSyluWakj3UXsnAiRGtCUE5RRWcmDaxKc0LqQ5EGQb4gNF1ouvFIe63FDAchnPsmskmaG+RAL12QpDiWVMnuOq6+T6JrVVjIhike1jebnAXt9dVF5ZIPfkgysJUBV74RfLAx8zs7H5GfxG5I8Ah0206mT58LBwDRp5nNF0pYywp9EjXSBoJLrDvKitlTzS1AZRgukcLE5YWt4uc4g2GmYCXs7Y76ycxxdoixfI65bGDxcdfAcbea13dzYENJH1cQzNi95tikI4u97DhdW7W11fZ+hVeso7cjfdbdqOkZlZ0rgOsltbF/VaPstF9FPtC8AlLYjFRWEZ7bbyxJXznsyR9LLJSTAgxPLMyL2v2DlzbhK+jSvnzZGxuufI7shz55Td7sNrvdYOJ0yVO+06Ny1aNptli2e8DNWWmkVZfAY3YLtJAHyuDmn94KTpKm2RyWG8pmhLElknglQvTSOfJGxpikIcRy1yQ8pj1/aGaI6dS1EdJ10gQZXocsuaF8QEMhwJkehPPPRJlnCYVdZkgTSDT1FlQ6fYb5qqR1Q4uOIkHOwbwDb6CysVTUWzJ0Ub8fZ7Tzy8Qcx9PdTpykk9PIXGPJKxUUMWguf1qnOxdjzV0haw4ImntyWyHc3/ed9Pqfdndx9a7E4lkANnP4vtq1n4ngtXoqNkTAyNoaxosAP1qrVraOf2qeivXrqO0fYDY+yIqaMRwtwtHq48XOPE96fhdXCVrpY2KD3OrySHJSJwh6+ctmTmBojlDmEFwONrmXIcbuzAuvo9wQZoA4WcA4cnAEehSK9BVVhjqVX/mzGYqxpaCCLeXsj/EAWtx48VotfutSyA4oGAn7TAGO8i1Veu6PCb9VUFvISR4h6tcD7LLn8dNP67l6neQaw9iHj2mWnP6p3FtRp428UhvRvP8Aaq4x92B5+sgTuPo3H26qU/cjY0e5KCsKjC7ml2NnbSbzXn7UH6Kdjo2h/wCIqP8A1f3UKbo3H2KuUfejY76Fql+PqIh5NNjOXamX4803G0hxKkGdHU2nxg/7e39qljoycdas+UA/GRDwavQfIpdlYrq+9yD6KOdtI8Vfo+ixvGrk8omD6uKcwdFFKP8AWTTv7rsYP/Ft02NlPkDuoL0ZLtPalr3OX0Vr6PdxpatzaipDo6cZsabh83K3FrO/U8Oa03ZO41BTuDmQNLho6S8hHhi0VksrlK2UfZWqXDl6BwQtY0NaA1rQAABYADQAIq8vK0Vjy4Qury44ThXQury44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76" name="AutoShape 16" descr="data:image/jpeg;base64,/9j/4AAQSkZJRgABAQAAAQABAAD/2wCEAAkGBxMTERUUEhQVFBQUFBQUFBQUFBQUFxQYFBQXFhQUFRUYHSggGBolHBQUITEhJSkrLi4uFx8zODMsNygtLisBCgoKDg0OGxAQGi0lHBwsLywsLCwsLC0sLCwsLiwsLCwsLCwsLCwsLCwsLCwsLCwsLCwsLCwsLCwsLCwsLCwsLP/AABEIAKAAoAMBIgACEQEDEQH/xAAcAAABBQEBAQAAAAAAAAAAAAADAgQFBgcBAAj/xABFEAABAwIDBAgDBQQGCwAAAAABAAIDBBESITEFBkFRBxMiYXGBkaEUMrFCcsHR8FOCkvEWYsPS4eIjM0NSVGOTlKKjsv/EABkBAAIDAQAAAAAAAAAAAAAAAAEDAgQFAP/EACYRAAIBAwQCAgMBAQAAAAAAAAABAgMEERIhQVEUMQUiFWGhkRP/2gAMAwEAAhEDEQA/ANwuvXVc343m+ApxN1fW3kbHhxBtsVyXZ62A0VB2t0lkx4+uwNN7NjbZ5PIXubpFWuqe2G3+htOi57+ka5U1LIxd72sHNxDRlrmVUa/pLoGA9U8zuGQbELg/vnKyw2u2jUV0hxOeIycmE3JHDG7j4aKw7K2IGjteQVereOC/f+j6dspe/RoA6VI7Z0smInIB7CLc8WWfdZSFH0iRP+aCZhv/AFHD2KpsWzgBfLMZDj4o0VOAqfn1B7tafRe/6a0/KT+D/FCdv1BwjlPiGge5VM6nO1ro3weXJDz6v6/wHi0yzu37b+xd/G1CPSA3TqD/ANRv91Vt9Nbhr+tEqKgaH3PHRR86t3/EHx6XRYWb9k6U4HjL/kSo9/gCBJTvbl9l7X8e8NUOKUalAmpATc68EFfVu/4g+PS6LVHvzTHUSj9y/wBCU5ZvnRn/AGhHix4/BZ7LTEaoRhTF8jVXtIHh032aUN76L9u30d+ST/TGi/bDya78lmRokhtMBqj+Tn0gqyp9s0qffalaMi9/3Y3H62Q4N+6Vxz6xn3mfldZ6Msl4uJ4eqX+Sq9In4NLHJrNFt6mlIDJmOJ0F7E+RUmFhRd1bg5oILTfLLTj3LbNmz9ZDG/Ptsa7MW1AOi0bS6dbOV6KVzbqljD2ZTOmBl6Fo/wCcz6O1WQRbCY92YuTqVtvSe29A7mJI/wD6WY0Qsq17OUZ7dFmzSlDccUWzGsAy7rqbpaYJpTRk28VNQQ8isttt7lp4Qn4TEB3J3HSDlknUMdmpxGLBTUBDmMRQjgvPh4WUi1uS5hyU3FENTGDKO/lp+SHU0l/EKSH0Xiy6GnY7URzWXAB4Lj6bj5KQ6vNdLENAdRGmjDhZM30JU6yEDwXpcyho7DrK4aTVAmprBWOen4+yYzRJco4GRmV4R5p/BOWA2tfS5a1w9HArskVkkZfrVQy08oY8SW5Vt5qkhpjYAHvDg0jstGWbjyW77KjLYImu1EbAfENAKw7fGhBidLY9kYuz8wAIxAdxAW9NOWWi3PjcODaM67ymkypdJ0RdQOtwkjJ/iWa0Q58Fre+sBfQzAC5DMVueHtfgsj2Q8SCwcxjrnJ5we5Fv5JXyEXrWOh9k1oZP0gyHNTNIVXqWbUcQS0jvBt6d6lqSSx/VvC6zM4ZYksk5EMkQBNYKjmiulT4tFZoKvPOSbCU+S6ZgdQpakDSwrAiaJmZksyXKCaOwGBXihBy6XrsnYClIXAvBBhwJkNk3qACEaYIBKXImiPmjt33TJ4UnKbJi83KSxyGVQ/sWtcHIrRNyZi6hhublrSy/MMcWj2AWbVMzIg5zz2QLjjfXIDiVqG6tE6Gjhjfk4MBcOTndojyJWp8WnmT4Kl7jCH1YCY3gZnA6w77GywV1Hhu1742vaLFuNpubadm62je/aBgo5pG5uDCG25u7IPldYXRTsjAaAdODSE6/aylydZJ4b4H2yoXh+R/0YGRLS0n93gFa6ZpIuPBRmy3BwBb6aeynqOOyyZvUy7J4Q6p47p71K9A1OLXTYR2KspbgupSepRyV5gKnpRHUwAp0TqhbvKLovEo6UDIEhBRnJJCi0HJ267cBJZml9XzUWgpjeR102DSQnrgm7nZlLa7JpjKVqZPantS6yjpHjPNLaGxyRNZATPTDg6qgB526xt1toXz7XbSc2Vshy6iWOQBvaxYHg2udDYclv8UgLQRoQCPA5rb+O2g0ULvdpkLvrTOko5GsBJ7JsNbNNz7LJ2RNPALdSFTN4Nx4nXkgBa+9ywHsu5gN0aeK69t5T+8eOA21eMVplyVShYG6BTNK/OwB/BUyHaQ6+SPIOY8s6u+hblroT4ZK1bLnyHfYBZTi4vcvP7bonWD2ThoTGKS5TzGmRZXkLAXkjreCR1ynlEcBHuXLoYfzS2nJdk46SgSaoxCRhzQZwSILsg4roNl5xv5IBGj03l5p05wUVXT5WSpDIrI3qpgo74pgPbZjaQeyXFvncZpvVSOLrJpKzmVCOzyWNKxuV3eAPOMMY1jDisMTnFoPDEQL+YW+7r1gloqeQaOhjPo0A/RYbtStZlE0GSR5wsY3MuJyAA55hbZufQOgoaeJ4wvZE0OF72OpF1s2OcPKM+7xskTFXVMiY6SRwaxgxOcdABxKpW9e/wDTthLaaVkj3hwxNPyC2o5nPJTe/rb7PnGebLZd5CxFlMGgG9yL2aRf+Sld13D6rkhb0VL7PgPsGhfgBkyAf1jW8bkWLnePLuV02fHooyniaSC25aWgjELHMZgi508VYKCOw/FZE3qkaOcIkomWaLeacMGSDGMk4ZpZMiiq2Ia3mut8EjF6pbEQHMGa8xdAXiFxx5xSON0pdYM7FccccTZNZWkn8E+dayBJqoyRJMA+nTWppAQpJDl0Ki4klJla2jT2se5UzeN0oczCewXWfbXxvyWhVguq5tGIcuajCWljl9kWPcXaGzcLTghhqA/AHPAD3k6Fr3Z3N7LQgvnn4l7Hgxi72kOaLAjE03aSDrmt/oJ+sjY/TGxr7csTQbe62rOrqjpfBQuqWh6lyR+/IPwE9hc4eOY1GaxeClJcCSOZA09OC3zacQfDI06OY4erSsHpHXa13MBVr/KkmNssNNFkoGCw9lPwKtUlRhty0U/HPmLcclmLYtTTJaPRGbZRzZkeOZOUyu4hpRySoUIPSHOLc/VHUDA6wpFkF9Vll6/kkNkXakdgctNil2zSYW2zXDIpAFXQ3EWXJ5bJo+pQbCgzzZAnmySGT3NkzqJM0pk0gdVKoOvepKqdkSoOpOIdrS3DL1UB0Sv7ae1kbybfKbaar6G2XCWwxtd8zY42u8QwArF9jNdLVxRRRRYjI0kmJj7NBBeTiByAB9VubVs2EVpbRSvJNySZEb4bS+HoppLXIYWtHAuf2W+5WKbP+QNA+UWFltm+VJ1tDUM49U9zfFoxN9wsZoWggPGhsQfHNK+Q9obYYwyVoqY2zuBy71YdnUhsL6qOoSCRdWGnGSyluWakj3UXsnAiRGtCUE5RRWcmDaxKc0LqQ5EGQb4gNF1ouvFIe63FDAchnPsmskmaG+RAL12QpDiWVMnuOq6+T6JrVVjIhike1jebnAXt9dVF5ZIPfkgysJUBV74RfLAx8zs7H5GfxG5I8Ah0206mT58LBwDRp5nNF0pYywp9EjXSBoJLrDvKitlTzS1AZRgukcLE5YWt4uc4g2GmYCXs7Y76ycxxdoixfI65bGDxcdfAcbea13dzYENJH1cQzNi95tikI4u97DhdW7W11fZ+hVeso7cjfdbdqOkZlZ0rgOsltbF/VaPstF9FPtC8AlLYjFRWEZ7bbyxJXznsyR9LLJSTAgxPLMyL2v2DlzbhK+jSvnzZGxuufI7shz55Td7sNrvdYOJ0yVO+06Ny1aNptli2e8DNWWmkVZfAY3YLtJAHyuDmn94KTpKm2RyWG8pmhLElknglQvTSOfJGxpikIcRy1yQ8pj1/aGaI6dS1EdJ10gQZXocsuaF8QEMhwJkehPPPRJlnCYVdZkgTSDT1FlQ6fYb5qqR1Q4uOIkHOwbwDb6CysVTUWzJ0Ub8fZ7Tzy8Qcx9PdTpykk9PIXGPJKxUUMWguf1qnOxdjzV0haw4ImntyWyHc3/ed9Pqfdndx9a7E4lkANnP4vtq1n4ngtXoqNkTAyNoaxosAP1qrVraOf2qeivXrqO0fYDY+yIqaMRwtwtHq48XOPE96fhdXCVrpY2KD3OrySHJSJwh6+ctmTmBojlDmEFwONrmXIcbuzAuvo9wQZoA4WcA4cnAEehSK9BVVhjqVX/mzGYqxpaCCLeXsj/EAWtx48VotfutSyA4oGAn7TAGO8i1Veu6PCb9VUFvISR4h6tcD7LLn8dNP67l6neQaw9iHj2mWnP6p3FtRp428UhvRvP8Aaq4x92B5+sgTuPo3H26qU/cjY0e5KCsKjC7ml2NnbSbzXn7UH6Kdjo2h/wCIqP8A1f3UKbo3H2KuUfejY76Fql+PqIh5NNjOXamX4803G0hxKkGdHU2nxg/7e39qljoycdas+UA/GRDwavQfIpdlYrq+9yD6KOdtI8Vfo+ixvGrk8omD6uKcwdFFKP8AWTTv7rsYP/Ft02NlPkDuoL0ZLtPalr3OX0Vr6PdxpatzaipDo6cZsabh83K3FrO/U8Oa03ZO41BTuDmQNLho6S8hHhi0VksrlK2UfZWqXDl6BwQtY0NaA1rQAABYADQAIq8vK0Vjy4Qury44ThXQury44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85728"/>
            <a:ext cx="6500858" cy="628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1571604" y="785794"/>
            <a:ext cx="59293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Бумага –очень древнее изобретение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071670" y="1428736"/>
            <a:ext cx="47863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CC"/>
                </a:solidFill>
              </a:rPr>
              <a:t>Впервые бумага появилась в Китае. Её делали из старого тряпья, прессованных волокон бамбука, и трав.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286000" y="3000372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CC"/>
                </a:solidFill>
              </a:rPr>
              <a:t>Кстати, возраст бумаги около 2000 лет, и только 158 лет назад начали производить бумагу из древесины. Годом рождения технологии изготовления бумаги из древесины является             1857 год.</a:t>
            </a:r>
            <a:endParaRPr lang="ru-RU" sz="24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encrypted-tbn2.gstatic.com/images?q=tbn:ANd9GcQOJW9mtSFiWhngeQYL3foQ7YxuwJIcWpGPBlYmhEyz5PDlC1Uw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0" name="Прямоугольник 9"/>
          <p:cNvSpPr/>
          <p:nvPr/>
        </p:nvSpPr>
        <p:spPr>
          <a:xfrm>
            <a:off x="571472" y="285728"/>
            <a:ext cx="4214810" cy="614366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/>
              <a:t> Это все тетради накопленные за 3 года. Если  был бы пункт сдачи макулатуры, то бы я давно сдала использованные тетради, прочитанные газеты журналы  и спасла бы хоть одно или несколько деревьев.</a:t>
            </a:r>
            <a:endParaRPr lang="ru-RU" sz="2800" dirty="0"/>
          </a:p>
        </p:txBody>
      </p:sp>
      <p:pic>
        <p:nvPicPr>
          <p:cNvPr id="17410" name="Picture 2" descr="F:\DCIM\103_PANA\P103006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768325" y="1375158"/>
            <a:ext cx="6107920" cy="3929066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encrypted-tbn2.gstatic.com/images?q=tbn:ANd9GcQOJW9mtSFiWhngeQYL3foQ7YxuwJIcWpGPBlYmhEyz5PDlC1Uw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785786" y="214290"/>
            <a:ext cx="7858180" cy="5715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Изготовление бумаги</a:t>
            </a:r>
            <a:r>
              <a:rPr lang="ru-RU" b="1" dirty="0" smtClean="0"/>
              <a:t> </a:t>
            </a:r>
            <a:endParaRPr lang="ru-RU" dirty="0"/>
          </a:p>
        </p:txBody>
      </p:sp>
      <p:pic>
        <p:nvPicPr>
          <p:cNvPr id="18434" name="Picture 2" descr="F:\DCIM\102_PANA\P10209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355605" y="3221459"/>
            <a:ext cx="3524243" cy="2643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35" name="Picture 3" descr="F:\DCIM\102_PANA\P102097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928670"/>
            <a:ext cx="2786082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923928" y="1340768"/>
            <a:ext cx="4572032" cy="1152128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Налила горячей воды в миску.</a:t>
            </a:r>
            <a:endParaRPr lang="ru-RU" sz="24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4221088"/>
            <a:ext cx="4643470" cy="2000264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Мелко порвала ненужные тетрадные листы и другую использованную бумагу</a:t>
            </a:r>
            <a:r>
              <a:rPr lang="ru-RU" sz="24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24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encrypted-tbn2.gstatic.com/images?q=tbn:ANd9GcQOJW9mtSFiWhngeQYL3foQ7YxuwJIcWpGPBlYmhEyz5PDlC1Uw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9458" name="Picture 2" descr="F:\DCIM\102_PANA\P102099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52471" y="879777"/>
            <a:ext cx="3000396" cy="23382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459" name="Picture 3" descr="F:\DCIM\103_PANA\P10300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672396" y="3256596"/>
            <a:ext cx="2895552" cy="35283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Выноска со стрелкой вниз 8"/>
          <p:cNvSpPr/>
          <p:nvPr/>
        </p:nvSpPr>
        <p:spPr>
          <a:xfrm>
            <a:off x="3491880" y="476672"/>
            <a:ext cx="5328592" cy="2786608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После того как я дала постоять бумажной массе 4 часа я её нагрела на плите в течении 10 минут.</a:t>
            </a:r>
            <a:endParaRPr lang="ru-RU" sz="28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encrypted-tbn2.gstatic.com/images?q=tbn:ANd9GcQOJW9mtSFiWhngeQYL3foQ7YxuwJIcWpGPBlYmhEyz5PDlC1Uw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20482" name="Picture 2" descr="F:\DCIM\103_PANA\P10300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26249" y="797697"/>
            <a:ext cx="4095747" cy="30718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6" name="Прямоугольник 5"/>
          <p:cNvSpPr/>
          <p:nvPr/>
        </p:nvSpPr>
        <p:spPr>
          <a:xfrm>
            <a:off x="3779912" y="332656"/>
            <a:ext cx="5072098" cy="17145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Когда бумажная масса остыла, я хорошо её размешала и отжала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483" name="Picture 3" descr="F:\DCIM\103_PANA\P10300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606029" y="2466145"/>
            <a:ext cx="2573326" cy="235589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pic>
      <p:pic>
        <p:nvPicPr>
          <p:cNvPr id="20484" name="Picture 4" descr="F:\DCIM\103_PANA\P103004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6107917" y="2464587"/>
            <a:ext cx="2571768" cy="235745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sp>
        <p:nvSpPr>
          <p:cNvPr id="9" name="Прямоугольник 8"/>
          <p:cNvSpPr/>
          <p:nvPr/>
        </p:nvSpPr>
        <p:spPr>
          <a:xfrm>
            <a:off x="899592" y="5085184"/>
            <a:ext cx="8001056" cy="13573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Потом добавила еще немного теплой воды и клея ПВА.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s://encrypted-tbn2.gstatic.com/images?q=tbn:ANd9GcQOJW9mtSFiWhngeQYL3foQ7YxuwJIcWpGPBlYmhEyz5PDlC1Uw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21507" name="Picture 3" descr="F:\DCIM\103_PANA\P10300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357290" y="71414"/>
            <a:ext cx="2357454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1508" name="Picture 4" descr="F:\DCIM\103_PANA\P10300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1357290" y="2786058"/>
            <a:ext cx="2357454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929190" y="1714488"/>
            <a:ext cx="3643338" cy="32147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дырчатую поверхность я положила марлю. 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неё положила бумагу</a:t>
            </a:r>
            <a:endParaRPr lang="ru-RU" sz="28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288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«Курумканская средняя общеобразовательная школа №2»   Сердце дерева в бумаге</dc:title>
  <dc:creator>Баярма</dc:creator>
  <cp:lastModifiedBy>DOC</cp:lastModifiedBy>
  <cp:revision>32</cp:revision>
  <dcterms:created xsi:type="dcterms:W3CDTF">2015-01-21T06:44:11Z</dcterms:created>
  <dcterms:modified xsi:type="dcterms:W3CDTF">2017-11-12T04:14:01Z</dcterms:modified>
</cp:coreProperties>
</file>