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261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51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202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0897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623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6935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573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947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353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16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79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10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223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880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309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18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5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FB1C893-E411-4344-909A-90444410582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C0111A-2C9D-4418-9A18-F8CEDA452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7617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3387" y="291163"/>
            <a:ext cx="8001000" cy="2971801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гостях у сказки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8890" y="3343353"/>
            <a:ext cx="6400800" cy="1947333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Кашлач</a:t>
            </a:r>
            <a:r>
              <a:rPr lang="ru-RU" dirty="0" smtClean="0">
                <a:solidFill>
                  <a:schemeClr val="bg1"/>
                </a:solidFill>
              </a:rPr>
              <a:t> Татьяна Юрьевна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861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жинка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35"/>
          <a:stretch/>
        </p:blipFill>
        <p:spPr>
          <a:xfrm>
            <a:off x="81681" y="336884"/>
            <a:ext cx="6198526" cy="64296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382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ма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72"/>
          <a:stretch/>
        </p:blipFill>
        <p:spPr>
          <a:xfrm>
            <a:off x="3715351" y="0"/>
            <a:ext cx="5441314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82244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иса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9" t="4931" r="4199" b="5005"/>
          <a:stretch/>
        </p:blipFill>
        <p:spPr>
          <a:xfrm>
            <a:off x="1703671" y="269507"/>
            <a:ext cx="8614610" cy="61505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03363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зка 1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5"/>
          <a:stretch/>
        </p:blipFill>
        <p:spPr>
          <a:xfrm>
            <a:off x="609600" y="0"/>
            <a:ext cx="10825213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08300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зка 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721562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гирь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150" y="0"/>
            <a:ext cx="64897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322834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гурочка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775" y="0"/>
            <a:ext cx="741045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69906660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</TotalTime>
  <Words>7</Words>
  <Application>Microsoft Office PowerPoint</Application>
  <PresentationFormat>Широкоэкранный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Сектор</vt:lpstr>
      <vt:lpstr>В гостях у сказки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сказки</dc:title>
  <dc:creator>uchenik</dc:creator>
  <cp:lastModifiedBy>uchenik</cp:lastModifiedBy>
  <cp:revision>1</cp:revision>
  <dcterms:created xsi:type="dcterms:W3CDTF">2017-11-13T05:09:11Z</dcterms:created>
  <dcterms:modified xsi:type="dcterms:W3CDTF">2017-11-13T05:14:36Z</dcterms:modified>
</cp:coreProperties>
</file>