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81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4" r:id="rId18"/>
    <p:sldId id="275" r:id="rId19"/>
    <p:sldId id="276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799EA-4DE0-453B-8A7D-24850DECB529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9E538-83C5-4200-9AA9-2FF7089CB7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161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льмира\Desktop\1615713_html_760463c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4" y="0"/>
            <a:ext cx="914110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1308501"/>
            <a:ext cx="734391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B0F0"/>
                </a:solidFill>
                <a:latin typeface="Gabriola" pitchFamily="82" charset="0"/>
              </a:rPr>
              <a:t>Мастер класс </a:t>
            </a:r>
          </a:p>
          <a:p>
            <a:pPr algn="ctr"/>
            <a:r>
              <a:rPr lang="ru-RU" sz="4400" b="1" i="1" dirty="0" smtClean="0">
                <a:solidFill>
                  <a:srgbClr val="00B0F0"/>
                </a:solidFill>
                <a:latin typeface="Gabriola" pitchFamily="82" charset="0"/>
              </a:rPr>
              <a:t>Модульное оригами</a:t>
            </a:r>
          </a:p>
          <a:p>
            <a:pPr algn="ctr"/>
            <a:r>
              <a:rPr lang="ru-RU" sz="4400" b="1" i="1" dirty="0" smtClean="0">
                <a:solidFill>
                  <a:srgbClr val="00B0F0"/>
                </a:solidFill>
                <a:latin typeface="Gabriola" pitchFamily="82" charset="0"/>
              </a:rPr>
              <a:t>Орден Отечественной войны 1 степени</a:t>
            </a:r>
          </a:p>
          <a:p>
            <a:pPr algn="ctr"/>
            <a:r>
              <a:rPr lang="ru-RU" sz="4400" b="1" i="1" dirty="0" smtClean="0">
                <a:solidFill>
                  <a:srgbClr val="00B0F0"/>
                </a:solidFill>
                <a:latin typeface="Gabriola" pitchFamily="82" charset="0"/>
              </a:rPr>
              <a:t>К 70 </a:t>
            </a:r>
            <a:r>
              <a:rPr lang="ru-RU" sz="4400" b="1" i="1" dirty="0" err="1" smtClean="0">
                <a:solidFill>
                  <a:srgbClr val="00B0F0"/>
                </a:solidFill>
                <a:latin typeface="Gabriola" pitchFamily="82" charset="0"/>
              </a:rPr>
              <a:t>летию</a:t>
            </a:r>
            <a:r>
              <a:rPr lang="ru-RU" sz="4400" b="1" i="1" dirty="0" smtClean="0">
                <a:solidFill>
                  <a:srgbClr val="00B0F0"/>
                </a:solidFill>
                <a:latin typeface="Gabriola" pitchFamily="82" charset="0"/>
              </a:rPr>
              <a:t> Победы </a:t>
            </a:r>
            <a:endParaRPr lang="ru-RU" sz="4400" b="1" i="1" dirty="0">
              <a:solidFill>
                <a:srgbClr val="00B0F0"/>
              </a:solidFill>
              <a:latin typeface="Gabriola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920" y="5085184"/>
            <a:ext cx="49912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Подготовила воспитатель 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М</a:t>
            </a:r>
            <a:r>
              <a:rPr lang="ru-RU" sz="2000" b="1" dirty="0">
                <a:solidFill>
                  <a:srgbClr val="00B050"/>
                </a:solidFill>
              </a:rPr>
              <a:t>Б</a:t>
            </a:r>
            <a:r>
              <a:rPr lang="ru-RU" sz="2000" b="1" dirty="0" smtClean="0">
                <a:solidFill>
                  <a:srgbClr val="00B050"/>
                </a:solidFill>
              </a:rPr>
              <a:t>ДОУ </a:t>
            </a:r>
            <a:r>
              <a:rPr lang="ru-RU" sz="2000" b="1" dirty="0" smtClean="0">
                <a:solidFill>
                  <a:srgbClr val="00B050"/>
                </a:solidFill>
              </a:rPr>
              <a:t>детский сад «Улыбка» с. Бижбуляк</a:t>
            </a:r>
          </a:p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 </a:t>
            </a:r>
            <a:r>
              <a:rPr lang="ru-RU" sz="2000" b="1" dirty="0" err="1" smtClean="0">
                <a:solidFill>
                  <a:srgbClr val="00B050"/>
                </a:solidFill>
              </a:rPr>
              <a:t>Лутфиева</a:t>
            </a:r>
            <a:r>
              <a:rPr lang="ru-RU" sz="2000" b="1" dirty="0" smtClean="0">
                <a:solidFill>
                  <a:srgbClr val="00B050"/>
                </a:solidFill>
              </a:rPr>
              <a:t> Ильмира </a:t>
            </a:r>
            <a:r>
              <a:rPr lang="ru-RU" sz="2000" b="1" dirty="0" err="1" smtClean="0">
                <a:solidFill>
                  <a:srgbClr val="00B050"/>
                </a:solidFill>
              </a:rPr>
              <a:t>Талиповна</a:t>
            </a:r>
            <a:endParaRPr lang="en-US" sz="20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Lutfieva_1@mail.ru</a:t>
            </a:r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9" name="Рисунок 7" descr="i034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548680"/>
            <a:ext cx="185737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7" descr="i034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5696" y="404664"/>
            <a:ext cx="185737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243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988840"/>
            <a:ext cx="3055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F0"/>
                </a:solidFill>
              </a:rPr>
              <a:t>11ряд – 30 жёлтых модулей.</a:t>
            </a:r>
          </a:p>
        </p:txBody>
      </p:sp>
      <p:pic>
        <p:nvPicPr>
          <p:cNvPr id="9219" name="Picture 3" descr="I:\DCIM\100PHOTO\SAM_600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548" t="4657" r="16394" b="2749"/>
          <a:stretch/>
        </p:blipFill>
        <p:spPr bwMode="auto">
          <a:xfrm>
            <a:off x="4572000" y="952500"/>
            <a:ext cx="33147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055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204864"/>
            <a:ext cx="2393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12-13 </a:t>
            </a:r>
            <a:r>
              <a:rPr lang="ru-RU" b="1" dirty="0">
                <a:solidFill>
                  <a:srgbClr val="00B0F0"/>
                </a:solidFill>
              </a:rPr>
              <a:t>ряд </a:t>
            </a:r>
            <a:r>
              <a:rPr lang="ru-RU" b="1" dirty="0" smtClean="0">
                <a:solidFill>
                  <a:srgbClr val="00B0F0"/>
                </a:solidFill>
              </a:rPr>
              <a:t> </a:t>
            </a:r>
          </a:p>
          <a:p>
            <a:r>
              <a:rPr lang="ru-RU" b="1" dirty="0" smtClean="0">
                <a:solidFill>
                  <a:srgbClr val="00B0F0"/>
                </a:solidFill>
              </a:rPr>
              <a:t>по </a:t>
            </a:r>
            <a:r>
              <a:rPr lang="ru-RU" b="1" dirty="0">
                <a:solidFill>
                  <a:srgbClr val="00B0F0"/>
                </a:solidFill>
              </a:rPr>
              <a:t>30 белых модулей.</a:t>
            </a:r>
          </a:p>
        </p:txBody>
      </p:sp>
      <p:pic>
        <p:nvPicPr>
          <p:cNvPr id="10243" name="Picture 3" descr="I:\DCIM\100PHOTO\SAM_601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559" t="2488" r="16280"/>
          <a:stretch/>
        </p:blipFill>
        <p:spPr bwMode="auto">
          <a:xfrm>
            <a:off x="4076700" y="933450"/>
            <a:ext cx="3571875" cy="379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070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412776"/>
            <a:ext cx="30060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B0F0"/>
                </a:solidFill>
              </a:rPr>
              <a:t>14 ряд – 60 белых модулей (на каждый уголок модуля предыдущего ряда опять одеваем 1 модуль</a:t>
            </a:r>
            <a:r>
              <a:rPr lang="ru-RU" b="1" dirty="0" smtClean="0">
                <a:solidFill>
                  <a:srgbClr val="00B0F0"/>
                </a:solidFill>
              </a:rPr>
              <a:t>).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11267" name="Picture 3" descr="I:\DCIM\100PHOTO\SAM_601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399" t="3033" r="16033" b="3873"/>
          <a:stretch/>
        </p:blipFill>
        <p:spPr bwMode="auto">
          <a:xfrm>
            <a:off x="4505325" y="952500"/>
            <a:ext cx="3400425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97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35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2276872"/>
            <a:ext cx="31079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F0"/>
                </a:solidFill>
              </a:rPr>
              <a:t>15 ряд – 60 жёлтых модулей.</a:t>
            </a:r>
          </a:p>
        </p:txBody>
      </p:sp>
      <p:pic>
        <p:nvPicPr>
          <p:cNvPr id="12291" name="Picture 3" descr="I:\DCIM\100PHOTO\SAM_601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22" t="3391" r="15963" b="2184"/>
          <a:stretch/>
        </p:blipFill>
        <p:spPr bwMode="auto">
          <a:xfrm>
            <a:off x="4676775" y="895349"/>
            <a:ext cx="3267076" cy="363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551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1844824"/>
            <a:ext cx="23042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B0F0"/>
                </a:solidFill>
              </a:rPr>
              <a:t>16 ряд – чередовать 4 жёлтых модуля, </a:t>
            </a:r>
            <a:endParaRPr lang="ru-RU" b="1" dirty="0" smtClean="0">
              <a:solidFill>
                <a:srgbClr val="00B0F0"/>
              </a:solidFill>
            </a:endParaRPr>
          </a:p>
          <a:p>
            <a:r>
              <a:rPr lang="ru-RU" b="1" dirty="0" smtClean="0">
                <a:solidFill>
                  <a:srgbClr val="00B0F0"/>
                </a:solidFill>
              </a:rPr>
              <a:t>8 </a:t>
            </a:r>
            <a:r>
              <a:rPr lang="ru-RU" b="1" dirty="0">
                <a:solidFill>
                  <a:srgbClr val="00B0F0"/>
                </a:solidFill>
              </a:rPr>
              <a:t>красных модулей...</a:t>
            </a:r>
          </a:p>
        </p:txBody>
      </p:sp>
      <p:pic>
        <p:nvPicPr>
          <p:cNvPr id="13315" name="Picture 3" descr="I:\DCIM\100PHOTO\SAM_601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84" t="2043" r="17338" b="3671"/>
          <a:stretch/>
        </p:blipFill>
        <p:spPr bwMode="auto">
          <a:xfrm>
            <a:off x="4267200" y="771524"/>
            <a:ext cx="3448050" cy="363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83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188640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Далее выкладываем отдельно каждый красный луч </a:t>
            </a:r>
            <a:r>
              <a:rPr lang="ru-RU" b="1" dirty="0" smtClean="0">
                <a:solidFill>
                  <a:srgbClr val="00B0F0"/>
                </a:solidFill>
              </a:rPr>
              <a:t>звезды</a:t>
            </a:r>
            <a:endParaRPr lang="ru-RU" b="1" dirty="0" smtClean="0">
              <a:solidFill>
                <a:srgbClr val="00B0F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46072"/>
            <a:ext cx="2736850" cy="309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3428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414265"/>
            <a:ext cx="3076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F0"/>
                </a:solidFill>
              </a:rPr>
              <a:t>Вот такая получается звезда.</a:t>
            </a:r>
          </a:p>
        </p:txBody>
      </p:sp>
      <p:pic>
        <p:nvPicPr>
          <p:cNvPr id="16387" name="Picture 3" descr="I:\DCIM\100PHOTO\SAM_601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72" t="6865" r="7332" b="4577"/>
          <a:stretch/>
        </p:blipFill>
        <p:spPr bwMode="auto">
          <a:xfrm>
            <a:off x="3914774" y="847725"/>
            <a:ext cx="4314825" cy="385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801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8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7" descr="I:\DCIM\100PHOTO\SAM_603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1556792"/>
            <a:ext cx="2880320" cy="3158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467380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00B0F0"/>
                </a:solidFill>
              </a:rPr>
              <a:t>Далее выкладываем отдельно каждый </a:t>
            </a:r>
            <a:r>
              <a:rPr lang="ru-RU" b="1" dirty="0" smtClean="0">
                <a:solidFill>
                  <a:srgbClr val="00B0F0"/>
                </a:solidFill>
              </a:rPr>
              <a:t>жёлты луч </a:t>
            </a:r>
            <a:r>
              <a:rPr lang="ru-RU" b="1" dirty="0">
                <a:solidFill>
                  <a:srgbClr val="00B0F0"/>
                </a:solidFill>
              </a:rPr>
              <a:t>звезды</a:t>
            </a:r>
          </a:p>
        </p:txBody>
      </p:sp>
    </p:spTree>
    <p:extLst>
      <p:ext uri="{BB962C8B-B14F-4D97-AF65-F5344CB8AC3E}">
        <p14:creationId xmlns:p14="http://schemas.microsoft.com/office/powerpoint/2010/main" val="3537126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2346946"/>
            <a:ext cx="21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Вот что получилось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19459" name="Picture 3" descr="I:\DCIM\100PHOTO\SAM_603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9872" y="476672"/>
            <a:ext cx="5210566" cy="44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804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570534"/>
            <a:ext cx="32221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Собираем модулями</a:t>
            </a:r>
          </a:p>
          <a:p>
            <a:pPr algn="ctr"/>
            <a:r>
              <a:rPr lang="ru-RU" b="1" dirty="0" smtClean="0">
                <a:solidFill>
                  <a:srgbClr val="00B0F0"/>
                </a:solidFill>
              </a:rPr>
              <a:t> А4-1/64  </a:t>
            </a:r>
          </a:p>
          <a:p>
            <a:r>
              <a:rPr lang="ru-RU" b="1" dirty="0" smtClean="0">
                <a:solidFill>
                  <a:srgbClr val="00B0F0"/>
                </a:solidFill>
              </a:rPr>
              <a:t>серп </a:t>
            </a:r>
            <a:r>
              <a:rPr lang="ru-RU" b="1" dirty="0">
                <a:solidFill>
                  <a:srgbClr val="00B0F0"/>
                </a:solidFill>
              </a:rPr>
              <a:t>и молот, части винтовки и сабли как показано на фото.</a:t>
            </a:r>
          </a:p>
        </p:txBody>
      </p:sp>
      <p:pic>
        <p:nvPicPr>
          <p:cNvPr id="20483" name="Picture 3" descr="I:\DCIM\100PHOTO\SAM_604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73624" y="476672"/>
            <a:ext cx="5346848" cy="4844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12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0" y="-32816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14348" y="428604"/>
            <a:ext cx="78581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Цель: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  знакомство с техникой модульное оригами; обмен между педагогами разных категорий.</a:t>
            </a: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Задачи: 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70C0"/>
                </a:solidFill>
              </a:rPr>
              <a:t>Вызвать интерес к данному виду творчества;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70C0"/>
                </a:solidFill>
              </a:rPr>
              <a:t>- Познакомить с технологией модульное оригами;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70C0"/>
                </a:solidFill>
              </a:rPr>
              <a:t>- изготовление ордена Отечественной войны 1 степени.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70C0"/>
                </a:solidFill>
              </a:rPr>
              <a:t>ты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70C0"/>
                </a:solidFill>
              </a:rPr>
              <a:t>Материалы и инструменты: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70C0"/>
                </a:solidFill>
              </a:rPr>
              <a:t>- офисная бумага;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70C0"/>
                </a:solidFill>
              </a:rPr>
              <a:t>-канцелярский нож для резки бумаги;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70C0"/>
                </a:solidFill>
              </a:rPr>
              <a:t>-клей.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1916832"/>
            <a:ext cx="24667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Вырезаем и </a:t>
            </a:r>
          </a:p>
          <a:p>
            <a:pPr algn="ctr"/>
            <a:r>
              <a:rPr lang="ru-RU" b="1" dirty="0" smtClean="0">
                <a:solidFill>
                  <a:srgbClr val="00B0F0"/>
                </a:solidFill>
              </a:rPr>
              <a:t>наклеиваем надпись,</a:t>
            </a:r>
          </a:p>
          <a:p>
            <a:pPr algn="ctr"/>
            <a:r>
              <a:rPr lang="ru-RU" b="1" dirty="0" smtClean="0">
                <a:solidFill>
                  <a:srgbClr val="00B0F0"/>
                </a:solidFill>
              </a:rPr>
              <a:t> вставляем в рамочку. </a:t>
            </a:r>
          </a:p>
          <a:p>
            <a:pPr algn="ctr"/>
            <a:r>
              <a:rPr lang="ru-RU" b="1" dirty="0" smtClean="0">
                <a:solidFill>
                  <a:srgbClr val="00B0F0"/>
                </a:solidFill>
              </a:rPr>
              <a:t>Орден готов!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23555" name="Picture 3" descr="I:\DCIM\100PHOTO\SAM_608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932" t="4583" r="17586" b="6945"/>
          <a:stretch/>
        </p:blipFill>
        <p:spPr bwMode="auto">
          <a:xfrm rot="16200000">
            <a:off x="4271961" y="1090612"/>
            <a:ext cx="3400426" cy="3581398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43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0" y="-32816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I:\DCIM\100PHOTO\SAM_59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620688"/>
            <a:ext cx="525658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79512" y="188640"/>
            <a:ext cx="309634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B0F0"/>
                </a:solidFill>
              </a:rPr>
              <a:t>Для изготовления ордена нам потребуются  модули. Модуль – сложенная в несколько частей бумага. Размер модуля зависит от размера бумаги. Я </a:t>
            </a:r>
            <a:r>
              <a:rPr lang="ru-RU" b="1" dirty="0">
                <a:solidFill>
                  <a:srgbClr val="00B0F0"/>
                </a:solidFill>
              </a:rPr>
              <a:t>делала модулями размером А4 </a:t>
            </a:r>
            <a:r>
              <a:rPr lang="ru-RU" b="1" dirty="0" smtClean="0">
                <a:solidFill>
                  <a:srgbClr val="00B0F0"/>
                </a:solidFill>
              </a:rPr>
              <a:t>-1/32. Складываем А4 в несколько сложений, что бы получилось 32 равных по величине прямоугольника и разрезаем канцелярским ножом.</a:t>
            </a:r>
            <a:endParaRPr lang="ru-RU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46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I:\DCIM\100PHOTO\SAM_599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692696"/>
            <a:ext cx="5722279" cy="424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0135" y="1988840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B0F0"/>
                </a:solidFill>
              </a:rPr>
              <a:t>Модуль – сложенная в несколько частей бумага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66797" y="27089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1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3205" y="27089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84168" y="27089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3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13445" y="27089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4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72400" y="27089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5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53830" y="37890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6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2040" y="37890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84168" y="37890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8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13445" y="374903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9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23243" y="374903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10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9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351508"/>
            <a:ext cx="35821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B0F0"/>
                </a:solidFill>
              </a:rPr>
              <a:t>Всего потребуется 1000 модулей. Размер модулей 1/32: </a:t>
            </a:r>
            <a:endParaRPr lang="ru-RU" b="1" dirty="0" smtClean="0">
              <a:solidFill>
                <a:srgbClr val="00B0F0"/>
              </a:solidFill>
            </a:endParaRPr>
          </a:p>
          <a:p>
            <a:r>
              <a:rPr lang="ru-RU" b="1" dirty="0" smtClean="0">
                <a:solidFill>
                  <a:srgbClr val="00B0F0"/>
                </a:solidFill>
              </a:rPr>
              <a:t>красных </a:t>
            </a:r>
            <a:r>
              <a:rPr lang="ru-RU" b="1" dirty="0">
                <a:solidFill>
                  <a:srgbClr val="00B0F0"/>
                </a:solidFill>
              </a:rPr>
              <a:t>445 шт., </a:t>
            </a:r>
            <a:r>
              <a:rPr lang="ru-RU" b="1" dirty="0" err="1">
                <a:solidFill>
                  <a:srgbClr val="00B0F0"/>
                </a:solidFill>
              </a:rPr>
              <a:t>тёмно</a:t>
            </a:r>
            <a:r>
              <a:rPr lang="ru-RU" b="1" dirty="0">
                <a:solidFill>
                  <a:srgbClr val="00B0F0"/>
                </a:solidFill>
              </a:rPr>
              <a:t> - желтых 350 шт., белых 120 шт</a:t>
            </a:r>
            <a:r>
              <a:rPr lang="ru-RU" b="1" dirty="0" smtClean="0">
                <a:solidFill>
                  <a:srgbClr val="00B0F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B0F0"/>
                </a:solidFill>
              </a:rPr>
              <a:t> </a:t>
            </a:r>
            <a:r>
              <a:rPr lang="ru-RU" b="1" dirty="0">
                <a:solidFill>
                  <a:srgbClr val="00B0F0"/>
                </a:solidFill>
              </a:rPr>
              <a:t>Размер </a:t>
            </a:r>
            <a:r>
              <a:rPr lang="ru-RU" b="1" dirty="0" smtClean="0">
                <a:solidFill>
                  <a:srgbClr val="00B0F0"/>
                </a:solidFill>
              </a:rPr>
              <a:t> модулей 1/64</a:t>
            </a:r>
            <a:r>
              <a:rPr lang="ru-RU" b="1" dirty="0">
                <a:solidFill>
                  <a:srgbClr val="00B0F0"/>
                </a:solidFill>
              </a:rPr>
              <a:t>: светло - желтых модулей 85 шт.</a:t>
            </a:r>
          </a:p>
        </p:txBody>
      </p:sp>
      <p:pic>
        <p:nvPicPr>
          <p:cNvPr id="4100" name="Picture 4" descr="I:\DCIM\100PHOTO\SAM_59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3664" y="548680"/>
            <a:ext cx="4988446" cy="4161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147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1844824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1-2 ряд из 5 красных модулей в каждом.</a:t>
            </a:r>
          </a:p>
        </p:txBody>
      </p:sp>
      <p:pic>
        <p:nvPicPr>
          <p:cNvPr id="5123" name="Picture 3" descr="I:\DCIM\100PHOTO\SAM_60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067197"/>
            <a:ext cx="5843391" cy="3895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67944" y="4539859"/>
            <a:ext cx="73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1 ряд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80312" y="4539859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2 ряд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89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620688"/>
            <a:ext cx="31683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B0F0"/>
                </a:solidFill>
              </a:rPr>
              <a:t>3 ряд из 15 КРАСНЫХ модулей (цветными модулями показываю как прибавлять): </a:t>
            </a:r>
            <a:r>
              <a:rPr lang="ru-RU" b="1" dirty="0" smtClean="0">
                <a:solidFill>
                  <a:srgbClr val="00B0F0"/>
                </a:solidFill>
              </a:rPr>
              <a:t>красные  </a:t>
            </a:r>
            <a:r>
              <a:rPr lang="ru-RU" b="1" dirty="0">
                <a:solidFill>
                  <a:srgbClr val="00B0F0"/>
                </a:solidFill>
              </a:rPr>
              <a:t>модули одеты на каждый уголок модуля, предыдущего ряда, а </a:t>
            </a:r>
            <a:r>
              <a:rPr lang="ru-RU" b="1" dirty="0" smtClean="0">
                <a:solidFill>
                  <a:srgbClr val="00B0F0"/>
                </a:solidFill>
              </a:rPr>
              <a:t>желтые </a:t>
            </a:r>
            <a:r>
              <a:rPr lang="ru-RU" b="1" dirty="0">
                <a:solidFill>
                  <a:srgbClr val="00B0F0"/>
                </a:solidFill>
              </a:rPr>
              <a:t>модули просто вставлены (чтобы </a:t>
            </a:r>
            <a:r>
              <a:rPr lang="ru-RU" b="1" dirty="0" smtClean="0">
                <a:solidFill>
                  <a:srgbClr val="00B0F0"/>
                </a:solidFill>
              </a:rPr>
              <a:t>желтые </a:t>
            </a:r>
            <a:r>
              <a:rPr lang="ru-RU" b="1" dirty="0">
                <a:solidFill>
                  <a:srgbClr val="00B0F0"/>
                </a:solidFill>
              </a:rPr>
              <a:t>модули не выпадали их можно приклеить или вставлять по мере того, когда делаешь 4 ряд).</a:t>
            </a:r>
          </a:p>
        </p:txBody>
      </p:sp>
      <p:pic>
        <p:nvPicPr>
          <p:cNvPr id="6147" name="Picture 3" descr="I:\DCIM\100PHOTO\SAM_60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123656" y="925016"/>
            <a:ext cx="4752528" cy="385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85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 descr="I:\DCIM\100PHOTO\SAM_60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1" y="548680"/>
            <a:ext cx="5781203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915091"/>
            <a:ext cx="25922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4-6 ряд </a:t>
            </a:r>
            <a:endParaRPr lang="ru-RU" b="1" dirty="0" smtClean="0">
              <a:solidFill>
                <a:srgbClr val="00B0F0"/>
              </a:solidFill>
            </a:endParaRPr>
          </a:p>
          <a:p>
            <a:r>
              <a:rPr lang="ru-RU" b="1" dirty="0" smtClean="0">
                <a:solidFill>
                  <a:srgbClr val="00B0F0"/>
                </a:solidFill>
              </a:rPr>
              <a:t>по </a:t>
            </a:r>
            <a:r>
              <a:rPr lang="ru-RU" b="1" dirty="0">
                <a:solidFill>
                  <a:srgbClr val="00B0F0"/>
                </a:solidFill>
              </a:rPr>
              <a:t>15 красных модулей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5560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556792"/>
            <a:ext cx="30780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B0F0"/>
                </a:solidFill>
              </a:rPr>
              <a:t>7 ряд - 30 красных модулей (жёлтыми модулями на фото показано, как прибавлять).</a:t>
            </a:r>
          </a:p>
          <a:p>
            <a:r>
              <a:rPr lang="ru-RU" b="1" dirty="0">
                <a:solidFill>
                  <a:srgbClr val="00B0F0"/>
                </a:solidFill>
              </a:rPr>
              <a:t>8-10 ряд - по 30 красных модулей.</a:t>
            </a:r>
          </a:p>
        </p:txBody>
      </p:sp>
      <p:pic>
        <p:nvPicPr>
          <p:cNvPr id="8195" name="Picture 3" descr="I:\DCIM\100PHOTO\SAM_600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032" t="3067" r="6761" b="5231"/>
          <a:stretch/>
        </p:blipFill>
        <p:spPr bwMode="auto">
          <a:xfrm>
            <a:off x="3995936" y="819149"/>
            <a:ext cx="4162425" cy="378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65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383</Words>
  <Application>Microsoft Office PowerPoint</Application>
  <PresentationFormat>Экран (4:3)</PresentationFormat>
  <Paragraphs>61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Ильмира</dc:creator>
  <cp:lastModifiedBy>Ильмира</cp:lastModifiedBy>
  <cp:revision>35</cp:revision>
  <dcterms:created xsi:type="dcterms:W3CDTF">2015-02-01T20:19:55Z</dcterms:created>
  <dcterms:modified xsi:type="dcterms:W3CDTF">2017-09-07T19:10:01Z</dcterms:modified>
</cp:coreProperties>
</file>