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2CC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yandex.ru/images/search?p=1&amp;text=%D0%B1%D0%B5%D0%B7%D0%BE%D0%BF%D0%B0%D1%81%D0%BD%D0%BE%D1%81%D1%82%D1%8C%20%D0%BD%D0%B0%20%D0%B4%D0%BE%D1%80%D0%BE%D0%B3%D0%B5%20%D0%B4%D0%B5%D1%82%D1%8F%D0%BC%203-4%20%D0%BB%D0%B5%D1%82&amp;img_url=http%3A%2F%2F1.bp.blogspot.com%2F-nyXHzU8vF-E%2FUTYEpSxaRGI%2FAAAAAAAAF_c%2FwfIBdxJ3Fis%2Fs1600%2F1285760838_ahtungkids.jpg&amp;pos=46&amp;rpt=simage&amp;_=1455820028786" TargetMode="External"/><Relationship Id="rId4" Type="http://schemas.openxmlformats.org/officeDocument/2006/relationships/hyperlink" Target="https://yandex.ru/images/search?text=%D0%B1%D0%B5%D0%B7%D0%BE%D0%BF%D0%B0%D1%81%D0%BD%D0%BE%D1%81%D1%82%D1%8C%20%D0%BD%D0%B0%20%D0%B4%D0%BE%D1%80%D0%BE%D0%B3%D0%B5%20%D0%B4%D0%B5%D1%82%D1%8F%D0%BC%203-4%20%D0%BB%D0%B5%D1%82%20&amp;img_url=http%3A%2F%2Fbezopasnost-detej.ru%2Fimages%2F2013%2F101-2-bezopasnost-dorozhnogo-dvizheniya-kartinki-dlya-detej.jpg&amp;pos=28&amp;rpt=simage&amp;_=1455820028785" TargetMode="External"/><Relationship Id="rId5" Type="http://schemas.openxmlformats.org/officeDocument/2006/relationships/hyperlink" Target="https://yandex.ru/images/search?p=6&amp;text=%D0%B1%D0%B5%D0%B7%D0%BE%D0%BF%D0%B0%D1%81%D0%BD%D0%BE%D1%81%D1%82%D1%8C%20%D0%BD%D0%B0%20%D0%B4%D0%BE%D1%80%D0%BE%D0%B3%D0%B5%20%D0%B4%D0%B5%D1%82%D1%8F%D0%BC%203-4%20%D0%BB%D0%B5%D1%82&amp;img_url=http%3A%2F%2Fbezopasnost-detej.ru%2Fimages%2F2013-2%2F208-1-pravila-dorozhnogo-dvizheniya-detyam-kartinki.jpg&amp;pos=187&amp;rpt=simage&amp;_=1455820028792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yandex.ru/images/search?p=6&amp;text=%D0%B1%D0%B5%D0%B7%D0%BE%D0%BF%D0%B0%D1%81%D0%BD%D0%BE%D1%81%D1%82%D1%8C%20%D0%BD%D0%B0%20%D0%B4%D0%BE%D1%80%D0%BE%D0%B3%D0%B5%20%D0%B4%D0%B5%D1%82%D1%8F%D0%BC%203-4%20%D0%BB%D0%B5%D1%82&amp;img_url=http%3A%2F%2Fwww.morozko.1mcg.ru%2Fdata%2Fimages%2F255.jpg&amp;pos=200&amp;rpt=simage&amp;_=1455820028792" TargetMode="External"/><Relationship Id="rId4" Type="http://schemas.openxmlformats.org/officeDocument/2006/relationships/hyperlink" Target="https://yandex.ru/images/search?p=7&amp;text=%D0%B1%D0%B5%D0%B7%D0%BE%D0%BF%D0%B0%D1%81%D0%BD%D0%BE%D1%81%D1%82%D1%8C%20%D0%BD%D0%B0%20%D0%B4%D0%BE%D1%80%D0%BE%D0%B3%D0%B5%20%D0%B4%D0%B5%D1%82%D1%8F%D0%BC%203-4%20%D0%BB%D0%B5%D1%82&amp;img_url=http%3A%2F%2Finternat-11.ru%2F_nw%2F1%2F52407123.jpg&amp;pos=219&amp;rpt=simage&amp;_=1455820028793" TargetMode="External"/><Relationship Id="rId5" Type="http://schemas.openxmlformats.org/officeDocument/2006/relationships/hyperlink" Target="https://yandex.ru/images/search?p=7&amp;text=%D0%B1%D0%B5%D0%B7%D0%BE%D0%BF%D0%B0%D1%81%D0%BD%D0%BE%D1%81%D1%82%D1%8C%20%D0%BD%D0%B0%20%D0%B4%D0%BE%D1%80%D0%BE%D0%B3%D0%B5%20%D0%B4%D0%B5%D1%82%D1%8F%D0%BC%203-4%20%D0%BB%D0%B5%D1%82&amp;img_url=http%3A%2F%2Fwww.b-port.com%2Fmediafiles%2Fitems%2F2013%2F11%2F117353%2F11acdecaea5d232c3787a310e8b8c468_XL.jpg&amp;pos=220&amp;rpt=simage&amp;_=1455820028793" TargetMode="External"/><Relationship Id="rId6" Type="http://schemas.openxmlformats.org/officeDocument/2006/relationships/hyperlink" Target="https://yandex.ru/images/search?text=%D0%B1%D0%B5%D0%B7%D0%BE%D0%BF%D0%B0%D1%81%D0%BD%D0%BE%D1%81%D1%82%D1%8C%20%D0%BD%D0%B0%20%D0%B4%D0%BE%D1%80%D0%BE%D0%B3%D0%B5%20%D0%B4%D0%B5%D1%82%D1%8F%D0%BC%203-4%20%D0%BB%D0%B5%D1%82&amp;img_url=http%3A%2F%2Fvolno-sad.baranovichi.edu.by%2Fen%2Fsm_full.aspx%3Fguid%3D5363&amp;pos=10&amp;rpt=simage&amp;_=1455820028832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6.jpg"/><Relationship Id="rId4" Type="http://schemas.openxmlformats.org/officeDocument/2006/relationships/image" Target="../media/image0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5.jpg"/><Relationship Id="rId4" Type="http://schemas.openxmlformats.org/officeDocument/2006/relationships/image" Target="../media/image02.jpg"/><Relationship Id="rId5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221700" y="57300"/>
            <a:ext cx="8520599" cy="792600"/>
          </a:xfrm>
          <a:prstGeom prst="rect">
            <a:avLst/>
          </a:prstGeom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600">
                <a:latin typeface="Times New Roman"/>
                <a:ea typeface="Times New Roman"/>
                <a:cs typeface="Times New Roman"/>
                <a:sym typeface="Times New Roman"/>
              </a:rPr>
              <a:t>Безопасность детей на дорогах города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423175" y="4212350"/>
            <a:ext cx="8520599" cy="6890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lang="ru" sz="1800">
                <a:latin typeface="Times New Roman"/>
                <a:ea typeface="Times New Roman"/>
                <a:cs typeface="Times New Roman"/>
                <a:sym typeface="Times New Roman"/>
              </a:rPr>
              <a:t>Выполнила: Плаксова Оксана, Д-22</a:t>
            </a:r>
            <a:br>
              <a:rPr lang="ru" sz="1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1800">
                <a:latin typeface="Times New Roman"/>
                <a:ea typeface="Times New Roman"/>
                <a:cs typeface="Times New Roman"/>
                <a:sym typeface="Times New Roman"/>
              </a:rPr>
              <a:t>Проверила: учитель педагогике Кормашова Н.А.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0525" y="971825"/>
            <a:ext cx="4422950" cy="3052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>
                <a:latin typeface="Times New Roman"/>
                <a:ea typeface="Times New Roman"/>
                <a:cs typeface="Times New Roman"/>
                <a:sym typeface="Times New Roman"/>
              </a:rPr>
              <a:t>Используемая литература: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122475" y="1152475"/>
            <a:ext cx="8709900" cy="465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1.</a:t>
            </a:r>
            <a:r>
              <a:rPr lang="ru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yandex.ru/images/search?p=1&amp;text=%D0%B1%D0%B5%D0%B7%D0%BE%D0%BF%D0%B0%D1%81%D0%BD%D0%BE%D1%81%D1%82%D1%8C%20%D0%BD%D0%B0%20%D0%B4%D0%BE%D1%80%D0%BE%D0%B3%D0%B5%20%D0%B4%D0%B5%D1%82%D1%8F%D0%BC%203-4%20%D0%BB%D0%B5%D1%82&amp;img_url=http%3A%2F%2F1.bp.blogspot.com%2F-nyXHzU8vF-E%2FUTYEpSxaRGI%2FAAAAAAAAF_c%2FwfIBdxJ3Fis%2Fs1600%2F1285760838_ahtungkids.jpg&amp;pos=46&amp;rpt=simage&amp;_=1455820028786</a:t>
            </a:r>
            <a:b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2.</a:t>
            </a:r>
            <a:r>
              <a:rPr lang="ru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yandex.ru/images/search?text=%D0%B1%D0%B5%D0%B7%D0%BE%D0%BF%D0%B0%D1%81%D0%BD%D0%BE%D1%81%D1%82%D1%8C%20%D0%BD%D0%B0%20%D0%B4%D0%BE%D1%80%D0%BE%D0%B3%D0%B5%20%D0%B4%D0%B5%D1%82%D1%8F%D0%BC%203-4%20%D0%BB%D0%B5%D1%82%20&amp;img_url=http%3A%2F%2Fbezopasnost-detej.ru%2Fimages%2F2013%2F101-2-bezopasnost-dorozhnogo-dvizheniya-kartinki-dlya-detej.jpg&amp;pos=28&amp;rpt=simage&amp;_=1455820028785</a:t>
            </a:r>
            <a:b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3.</a:t>
            </a:r>
            <a:r>
              <a:rPr lang="ru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s://yandex.ru/images/search?p=6&amp;text=%D0%B1%D0%B5%D0%B7%D0%BE%D0%BF%D0%B0%D1%81%D0%BD%D0%BE%D1%81%D1%82%D1%8C%20%D0%BD%D0%B0%20%D0%B4%D0%BE%D1%80%D0%BE%D0%B3%D0%B5%20%D0%B4%D0%B5%D1%82%D1%8F%D0%BC%203-4%20%D0%BB%D0%B5%D1%82&amp;img_url=http%3A%2F%2Fbezopasnost-detej.ru%2Fimages%2F2013-2%2F208-1-pravila-dorozhnogo-dvizheniya-detyam-kartinki.jpg&amp;pos=187&amp;rpt=simage&amp;_=1455820028792</a:t>
            </a:r>
          </a:p>
          <a:p>
            <a:pPr lvl="0">
              <a:spcBef>
                <a:spcPts val="0"/>
              </a:spcBef>
              <a:buNone/>
            </a:pPr>
            <a:b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</a:b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4.</a:t>
            </a:r>
            <a:r>
              <a:rPr lang="ru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yandex.ru/images/search?p=6&amp;text=%D0%B1%D0%B5%D0%B7%D0%BE%D0%BF%D0%B0%D1%81%D0%BD%D0%BE%D1%81%D1%82%D1%8C%20%D0%BD%D0%B0%20%D0%B4%D0%BE%D1%80%D0%BE%D0%B3%D0%B5%20%D0%B4%D0%B5%D1%82%D1%8F%D0%BC%203-4%20%D0%BB%D0%B5%D1%82&amp;img_url=http%3A%2F%2Fwww.morozko.1mcg.ru%2Fdata%2Fimages%2F255.jpg&amp;pos=200&amp;rpt=simage&amp;_=1455820028792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1432825"/>
            <a:ext cx="8520599" cy="3136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5.</a:t>
            </a:r>
            <a:r>
              <a:rPr lang="ru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yandex.ru/images/search?p=7&amp;text=%D0%B1%D0%B5%D0%B7%D0%BE%D0%BF%D0%B0%D1%81%D0%BD%D0%BE%D1%81%D1%82%D1%8C%20%D0%BD%D0%B0%20%D0%B4%D0%BE%D1%80%D0%BE%D0%B3%D0%B5%20%D0%B4%D0%B5%D1%82%D1%8F%D0%BC%203-4%20%D0%BB%D0%B5%D1%82&amp;img_url=http%3A%2F%2Finternat-11.ru%2F_nw%2F1%2F52407123.jpg&amp;pos=219&amp;rpt=simage&amp;_=1455820028793</a:t>
            </a:r>
            <a:b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6.</a:t>
            </a:r>
            <a:r>
              <a:rPr lang="ru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s://yandex.ru/images/search?p=7&amp;text=%D0%B1%D0%B5%D0%B7%D0%BE%D0%BF%D0%B0%D1%81%D0%BD%D0%BE%D1%81%D1%82%D1%8C%20%D0%BD%D0%B0%20%D0%B4%D0%BE%D1%80%D0%BE%D0%B3%D0%B5%20%D0%B4%D0%B5%D1%82%D1%8F%D0%BC%203-4%20%D0%BB%D0%B5%D1%82&amp;img_url=http%3A%2F%2Fwww.b-port.com%2Fmediafiles%2Fitems%2F2013%2F11%2F117353%2F11acdecaea5d232c3787a310e8b8c468_XL.jpg&amp;pos=220&amp;rpt=simage&amp;_=1455820028793</a:t>
            </a:r>
          </a:p>
          <a:p>
            <a:pPr lvl="0">
              <a:spcBef>
                <a:spcPts val="0"/>
              </a:spcBef>
              <a:buNone/>
            </a:pP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7.</a:t>
            </a:r>
            <a:r>
              <a:rPr lang="ru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https://yandex.ru/images/search?text=%D0%B1%D0%B5%D0%B7%D0%BE%D0%BF%D0%B0%D1%81%D0%BD%D0%BE%D1%81%D1%82%D1%8C%20%D0%BD%D0%B0%20%D0%B4%D0%BE%D1%80%D0%BE%D0%B3%D0%B5%20%D0%B4%D0%B5%D1%82%D1%8F%D0%BC%203-4%20%D0%BB%D0%B5%D1%82&amp;img_url=http%3A%2F%2Fvolno-sad.baranovichi.edu.by%2Fen%2Fsm_full.aspx%3Fguid%3D5363&amp;pos=10&amp;rpt=simage&amp;_=1455820028832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311700" y="25657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Знаки дорожного движения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4475" y="1152475"/>
            <a:ext cx="4621190" cy="3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45025"/>
            <a:ext cx="3999050" cy="299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7600" y="1891375"/>
            <a:ext cx="4405613" cy="311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8500" y="0"/>
            <a:ext cx="6547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 b="2705" l="0" r="0" t="2705"/>
          <a:stretch/>
        </p:blipFill>
        <p:spPr>
          <a:xfrm>
            <a:off x="987675" y="0"/>
            <a:ext cx="7093374" cy="5089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4375" y="55425"/>
            <a:ext cx="391304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 sz="3600">
                <a:latin typeface="Times New Roman"/>
                <a:ea typeface="Times New Roman"/>
                <a:cs typeface="Times New Roman"/>
                <a:sym typeface="Times New Roman"/>
              </a:rPr>
              <a:t>НЕЛЬЗЯ!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73625"/>
            <a:ext cx="3063883" cy="2075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 rotWithShape="1">
          <a:blip r:embed="rId4">
            <a:alphaModFix/>
          </a:blip>
          <a:srcRect b="12658" l="0" r="0" t="12658"/>
          <a:stretch/>
        </p:blipFill>
        <p:spPr>
          <a:xfrm>
            <a:off x="5707203" y="1152475"/>
            <a:ext cx="3063874" cy="207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55450" y="2916300"/>
            <a:ext cx="3208550" cy="215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 sz="3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189250" y="1017725"/>
            <a:ext cx="8520599" cy="3416400"/>
          </a:xfrm>
          <a:prstGeom prst="rect">
            <a:avLst/>
          </a:prstGeom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t/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3000" y="1017725"/>
            <a:ext cx="6515949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