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9" r:id="rId5"/>
    <p:sldId id="274" r:id="rId6"/>
    <p:sldId id="268" r:id="rId7"/>
    <p:sldId id="275" r:id="rId8"/>
    <p:sldId id="261" r:id="rId9"/>
    <p:sldId id="276" r:id="rId10"/>
    <p:sldId id="263" r:id="rId11"/>
    <p:sldId id="264" r:id="rId12"/>
    <p:sldId id="265" r:id="rId13"/>
    <p:sldId id="272" r:id="rId14"/>
    <p:sldId id="266" r:id="rId15"/>
    <p:sldId id="273" r:id="rId16"/>
    <p:sldId id="271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331" autoAdjust="0"/>
  </p:normalViewPr>
  <p:slideViewPr>
    <p:cSldViewPr>
      <p:cViewPr varScale="1">
        <p:scale>
          <a:sx n="55" d="100"/>
          <a:sy n="55" d="100"/>
        </p:scale>
        <p:origin x="-220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7EBCE-4FEE-47C5-AA00-BB28A98E9A56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5F365-4CBC-46C0-9022-D31DD06BFB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8876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F365-4CBC-46C0-9022-D31DD06BFB3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5F365-4CBC-46C0-9022-D31DD06BFB3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285860" y="214282"/>
            <a:ext cx="5214974" cy="12573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2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Весёлая семейка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8" y="1714480"/>
            <a:ext cx="581041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номера:          Над выпуском работали: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Сентябрь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Нетесова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Т.С.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</a:t>
            </a:r>
            <a:r>
              <a:rPr lang="ru-RU" sz="1600" dirty="0" smtClean="0"/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Мой город</a:t>
            </a:r>
            <a:r>
              <a:rPr lang="ru-RU" sz="1600" dirty="0" smtClean="0"/>
              <a:t>»                        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Акулик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Н.П.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«Осень золотая»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 «Моя семья мой дом»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Неделя «Поздравляем детский сад!»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«Наши руки не для скуки»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71480" y="6929454"/>
            <a:ext cx="55721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 девиз: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надо бояться, не стоит сомнений  - у нас все получиться, ведь мы уже давно одна большая дружная семья!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 cstate="email">
            <a:clrChange>
              <a:clrFrom>
                <a:srgbClr val="FFFCE4"/>
              </a:clrFrom>
              <a:clrTo>
                <a:srgbClr val="FFFC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32" y="3143240"/>
            <a:ext cx="1785926" cy="10001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Олег\Desktop\Новая папка (2)\1503280272642.jpg"/>
          <p:cNvPicPr/>
          <p:nvPr/>
        </p:nvPicPr>
        <p:blipFill>
          <a:blip r:embed="rId4"/>
          <a:srcRect r="-1563"/>
          <a:stretch>
            <a:fillRect/>
          </a:stretch>
        </p:blipFill>
        <p:spPr bwMode="auto">
          <a:xfrm>
            <a:off x="428604" y="4286248"/>
            <a:ext cx="58579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1" name="Рисунок 10" descr="http://skychild.ru/uploads/posts/2014-09/1412075707_1395465929_1-kopiy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04" y="571472"/>
            <a:ext cx="5929354" cy="814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642918" y="1500167"/>
            <a:ext cx="557216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С днем рождения поздравляю</a:t>
            </a:r>
            <a:br>
              <a:rPr lang="ru-RU" sz="1400" b="1" i="1" dirty="0" smtClean="0"/>
            </a:br>
            <a:r>
              <a:rPr lang="ru-RU" sz="1400" b="1" i="1" dirty="0" smtClean="0"/>
              <a:t>И от всей души желаю</a:t>
            </a:r>
            <a:br>
              <a:rPr lang="ru-RU" sz="1400" b="1" i="1" dirty="0" smtClean="0"/>
            </a:br>
            <a:r>
              <a:rPr lang="ru-RU" sz="1400" b="1" i="1" dirty="0" smtClean="0"/>
              <a:t>Улыбаться, веселиться,</a:t>
            </a:r>
            <a:br>
              <a:rPr lang="ru-RU" sz="1400" b="1" i="1" dirty="0" smtClean="0"/>
            </a:br>
            <a:r>
              <a:rPr lang="ru-RU" sz="1400" b="1" i="1" dirty="0" smtClean="0"/>
              <a:t>Не грустить и не сердиться.</a:t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Пусть конфеты и игрушки</a:t>
            </a:r>
            <a:br>
              <a:rPr lang="ru-RU" sz="1400" b="1" i="1" dirty="0" smtClean="0"/>
            </a:br>
            <a:r>
              <a:rPr lang="ru-RU" sz="1400" b="1" i="1" dirty="0" smtClean="0"/>
              <a:t>Вдруг найдутся под подушкой,</a:t>
            </a:r>
            <a:br>
              <a:rPr lang="ru-RU" sz="1400" b="1" i="1" dirty="0" smtClean="0"/>
            </a:br>
            <a:r>
              <a:rPr lang="ru-RU" sz="1400" b="1" i="1" dirty="0" smtClean="0"/>
              <a:t>Будет полон дом друзей,</a:t>
            </a:r>
            <a:br>
              <a:rPr lang="ru-RU" sz="1400" b="1" i="1" dirty="0" smtClean="0"/>
            </a:br>
            <a:r>
              <a:rPr lang="ru-RU" sz="1400" b="1" i="1" dirty="0" smtClean="0"/>
              <a:t>С ними праздник веселей</a:t>
            </a:r>
            <a:r>
              <a:rPr lang="ru-RU" sz="1400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sz="2000" b="1" i="1" dirty="0" smtClean="0">
              <a:solidFill>
                <a:srgbClr val="FF0000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604" y="6429388"/>
            <a:ext cx="59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Сергиенко Даша</a:t>
            </a:r>
          </a:p>
          <a:p>
            <a:pPr algn="ctr"/>
            <a:r>
              <a:rPr lang="ru-RU" dirty="0" err="1" smtClean="0"/>
              <a:t>Борышев</a:t>
            </a:r>
            <a:r>
              <a:rPr lang="ru-RU" dirty="0" smtClean="0"/>
              <a:t> Денис</a:t>
            </a:r>
          </a:p>
          <a:p>
            <a:pPr algn="ctr"/>
            <a:r>
              <a:rPr lang="ru-RU" dirty="0" smtClean="0"/>
              <a:t>Кожура </a:t>
            </a:r>
            <a:r>
              <a:rPr lang="ru-RU" dirty="0" err="1" smtClean="0"/>
              <a:t>Ариша</a:t>
            </a:r>
            <a:endParaRPr lang="ru-RU" dirty="0"/>
          </a:p>
        </p:txBody>
      </p:sp>
      <p:pic>
        <p:nvPicPr>
          <p:cNvPr id="7" name="Рисунок 6" descr="H:\DCIM\Camera\2017-09-26 11.41.2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7232" y="4286248"/>
            <a:ext cx="1428760" cy="17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DCIM\Camera\2017-09-26 11.40.50.jpg"/>
          <p:cNvPicPr/>
          <p:nvPr/>
        </p:nvPicPr>
        <p:blipFill>
          <a:blip r:embed="rId6" cstate="email"/>
          <a:srcRect b="-2172"/>
          <a:stretch>
            <a:fillRect/>
          </a:stretch>
        </p:blipFill>
        <p:spPr bwMode="auto">
          <a:xfrm>
            <a:off x="4500570" y="4214810"/>
            <a:ext cx="142876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DCIM\Camera\2017-09-26 11.40.09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714620" y="4214810"/>
            <a:ext cx="1285884" cy="187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33" y="285720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интересно!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"ПРОФИЛАКТИКА ОРЗ В ОСЕННИЙ ПЕРИОД""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42" y="1000100"/>
            <a:ext cx="607223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Сохранение и укрепление здоровья дошкольников – одна из важнейших проблем нашего времени. И только от совместных усилий медиков, педагогов и родителей зависит, каким будет здоровье подрастающих детей. </a:t>
            </a:r>
          </a:p>
          <a:p>
            <a:pPr algn="just"/>
            <a:r>
              <a:rPr lang="ru-RU" sz="1600" dirty="0" smtClean="0"/>
              <a:t>	Как показывают научные исследования, почти 90% всех заболеваний в возрасте от 3 до 7 лет составляют инфекции респираторной или дыхательной системы. Респираторные заболевания должны привлекать самое пристальное внимание не только со стороны врачей, но в первую очередь со стороны родителей, так как это не редко приводит к развитию хронических </a:t>
            </a:r>
            <a:r>
              <a:rPr lang="ru-RU" sz="1600" dirty="0" err="1" smtClean="0"/>
              <a:t>бронхолёгочных</a:t>
            </a:r>
            <a:r>
              <a:rPr lang="ru-RU" sz="1600" dirty="0" smtClean="0"/>
              <a:t>  заболеваний. Чтобы по возможности предотвратить острые респираторные заболевания или сократить длительность и облегчить их течение, необходимо вести профилактическую работу с детьми. </a:t>
            </a:r>
          </a:p>
          <a:p>
            <a:pPr algn="just"/>
            <a:r>
              <a:rPr lang="ru-RU" sz="1600" dirty="0" smtClean="0"/>
              <a:t>	Профилактика заболеваний – это  совокупность мероприятий, направленных на сохранение и укрепление здоровья ребёнка. </a:t>
            </a:r>
          </a:p>
          <a:p>
            <a:pPr algn="just"/>
            <a:r>
              <a:rPr lang="ru-RU" sz="1600" dirty="0" smtClean="0"/>
              <a:t>	К мерам сезонной профилактики необходимо отнести закаливание. Но закаливание не предполагает использование таких жестоких методов, как обливание холодной водой на улице, хождение босиком по снегу и т.д. Ходить босиком можно, и это полезно, но начать </a:t>
            </a:r>
            <a:r>
              <a:rPr lang="ru-RU" sz="1600" dirty="0" err="1" smtClean="0"/>
              <a:t>босохождение</a:t>
            </a:r>
            <a:r>
              <a:rPr lang="ru-RU" sz="1600" dirty="0" smtClean="0"/>
              <a:t> нужно летом. Очень хорошо ходить по росе, по траве на лесной полянке, по песку у реки и т.д. После прогулок босиком необходимо вымыть ноги с мылом. Прекрасная закаливающая процедура -  летние купания в водоёмах. Не стоит забывать о том, что детей надо одевать по погоде, по сезону, не перекутывать, стараться не допускать потения. Не стоит создавать детям тепличные условия – несколько кофт и тёплые куртки сверху не помогут им стать здоровыми. </a:t>
            </a:r>
          </a:p>
          <a:p>
            <a:pPr algn="just"/>
            <a:r>
              <a:rPr lang="ru-RU" sz="1600" dirty="0" smtClean="0"/>
              <a:t>	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604" y="714348"/>
            <a:ext cx="5857916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В режиме дня ребёнка родителям следует предусмотреть время для проведения прогулок, игр на свежем воздухе, занятий физическими упражнениями, гигиенических и закаливающих процедур. </a:t>
            </a:r>
          </a:p>
          <a:p>
            <a:pPr algn="just"/>
            <a:r>
              <a:rPr lang="ru-RU" sz="2000" dirty="0" smtClean="0"/>
              <a:t>	Прогулки и игры на свежем воздухе рекомендуется проводить в утренние и вечерние часы – в осеннее – зимний период по 2 – 2,5 часа, в тёплый </a:t>
            </a:r>
            <a:r>
              <a:rPr lang="ru-RU" sz="2000" dirty="0" err="1" smtClean="0"/>
              <a:t>весенне</a:t>
            </a:r>
            <a:r>
              <a:rPr lang="ru-RU" sz="2000" dirty="0" smtClean="0"/>
              <a:t> – летний период необходимо гулять как можно дольше. </a:t>
            </a:r>
          </a:p>
          <a:p>
            <a:pPr algn="just"/>
            <a:r>
              <a:rPr lang="ru-RU" sz="2000" dirty="0" smtClean="0"/>
              <a:t>	Физическими упражнениями рекомендуется заниматься утром через 30 – 40 минут после завтрака. Дети 3 – 4 лет могут заниматься 12 – 15 минут, дети 4 – 5 лет – 20 минут, дети 5 – 7 лет – 25 минут. </a:t>
            </a:r>
          </a:p>
          <a:p>
            <a:pPr algn="just"/>
            <a:r>
              <a:rPr lang="ru-RU" sz="2000" dirty="0" smtClean="0"/>
              <a:t>	Воздушные ванны проводятся в осеннее – зимний период – в комнате, утром или после дневного сна, начиная с 3 – 5 минут, доводя до 15 минут и дольше. </a:t>
            </a:r>
          </a:p>
          <a:p>
            <a:pPr algn="just"/>
            <a:r>
              <a:rPr lang="ru-RU" sz="2000" dirty="0" smtClean="0"/>
              <a:t> Солнечные ванны проводят с 9 до11часов утра с 1- 4 минут до 20 – 25 минут на все стороны тела. </a:t>
            </a:r>
          </a:p>
          <a:p>
            <a:pPr algn="just"/>
            <a:r>
              <a:rPr lang="ru-RU" sz="2000" dirty="0" smtClean="0"/>
              <a:t>	Закаливающий эффект дают ежедневные водные процедуры: утреннее мытьё рук ( до локтя), ушей, шеи, верхней части груди; перед ночным сном – умывание, мытьё ног, принятие душа. </a:t>
            </a:r>
          </a:p>
          <a:p>
            <a:r>
              <a:rPr lang="ru-RU" sz="2000" dirty="0" smtClean="0"/>
              <a:t>	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57166" y="571472"/>
            <a:ext cx="6143668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Для закаливания носоглотки, профилактики возникновения ларингитов, фарингитов, ангин, разрастания миндалин применяется полоскание водой  ротовой полости и горла. Данную гигиеническую процедуру рекомендуется проводить во время чистки зубов утром и вечером, а также после каждого приёма пищи. Первоначальная температура воды должна составлять 36 – 37 градусов, постепенно температура воды снижается до 8 – 10 градусов, т.е. до температуры зимней водопроводной воды. Каждые 10 дней температура воды снижается на 1 – 2 градуса. Закаливание можно проводить в любое время года. </a:t>
            </a:r>
          </a:p>
          <a:p>
            <a:pPr algn="just"/>
            <a:r>
              <a:rPr lang="ru-RU" sz="1600" dirty="0" smtClean="0"/>
              <a:t>	Также родителям следует помнить, что одно из необходимых условий полноценного физического развития и укрепления здоровья детей – правильное дыхание. Прежде всего ребёнок должен научиться правильному выдоху. Также необходимо научить ребёнка правильно дышать через нос. Одним из простейших упражнений лечебной физкультуры для развития функции дыхания – пускать мыльные пузыри. При этом ребёнка просят, чтобы он обязательно вдыхал через нос, а выдыхал через рот. </a:t>
            </a:r>
          </a:p>
          <a:p>
            <a:pPr algn="just"/>
            <a:r>
              <a:rPr lang="ru-RU" sz="1600" dirty="0" smtClean="0"/>
              <a:t>	Хотелось бы отметить, что большой урон здоровью детей наносят вредные привычки родителей. Не секрет, что дети курящих отцов и матерей болеют </a:t>
            </a:r>
            <a:r>
              <a:rPr lang="ru-RU" sz="1600" dirty="0" err="1" smtClean="0"/>
              <a:t>бронхолёгочными</a:t>
            </a:r>
            <a:r>
              <a:rPr lang="ru-RU" sz="1600" dirty="0" smtClean="0"/>
              <a:t> заболеваниями гораздо чаще, чем дети некурящих родителей. Если же взрослые вообще откажутся от сигарет или хотя бы не будут курить дома, это благоприятно отразится на здоровье их ребёнка и их самих. </a:t>
            </a:r>
          </a:p>
          <a:p>
            <a:pPr algn="just"/>
            <a:r>
              <a:rPr lang="ru-RU" sz="1600" dirty="0" smtClean="0"/>
              <a:t>	Вода, воздух, солнце, холод и тепло должны стать друзьями ребёнка с первых дней его жизни. Основная задача родителей – совместно с педагогами и с медиками приложить все усилия, чтобы закаливание стало незаменимым и обязательным компонентом здорового образа жизни наших детей. Надеемся наши советы  вам помогут! Закаливайте своих детей!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32" y="1071538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16832" y="755576"/>
            <a:ext cx="3111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Наши руки не для скуки </a:t>
            </a:r>
            <a:endParaRPr lang="ru-RU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Рисунок 7" descr="C:\Users\Олег\Desktop\Новая папка (2)\150362833754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32" y="1500166"/>
            <a:ext cx="250033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Олег\Desktop\Новая папка (2)\150362836570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76" y="1428728"/>
            <a:ext cx="25003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Олег\Desktop\Новая папка (2)\150569662905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8" y="5429256"/>
            <a:ext cx="450059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Documents and Settings\Admin\Рабочий стол\лето\SDC196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32" y="1071538"/>
            <a:ext cx="485778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лето\SDC1959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32" y="4286248"/>
            <a:ext cx="51435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42918" y="8215338"/>
            <a:ext cx="5643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До новых встреч!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Documents and Settings\Admin\Рабочий стол\лето\SDC1959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40" y="642910"/>
            <a:ext cx="278608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DCIM\Camera\2017-08-28 16.03.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60" y="4286248"/>
            <a:ext cx="464347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Прямоугольник 25"/>
          <p:cNvSpPr/>
          <p:nvPr/>
        </p:nvSpPr>
        <p:spPr>
          <a:xfrm>
            <a:off x="500042" y="857224"/>
            <a:ext cx="573727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 </a:t>
            </a:r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endParaRPr lang="ru-RU" sz="1400" b="1" dirty="0" smtClean="0"/>
          </a:p>
          <a:p>
            <a:pPr algn="ctr"/>
            <a:r>
              <a:rPr lang="ru-RU" sz="1400" dirty="0" smtClean="0"/>
              <a:t>.</a:t>
            </a:r>
          </a:p>
          <a:p>
            <a:pPr algn="ctr"/>
            <a:r>
              <a:rPr lang="ru-RU" b="1" dirty="0" smtClean="0"/>
              <a:t> </a:t>
            </a: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85794" y="785785"/>
            <a:ext cx="292895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dirty="0" smtClean="0"/>
          </a:p>
          <a:p>
            <a:pPr algn="ctr"/>
            <a:r>
              <a:rPr lang="ru-RU" sz="1400" dirty="0" smtClean="0"/>
              <a:t>В сентябре еще не грустно:</a:t>
            </a:r>
          </a:p>
          <a:p>
            <a:pPr algn="ctr"/>
            <a:r>
              <a:rPr lang="ru-RU" sz="1400" dirty="0" smtClean="0"/>
              <a:t>Теплый полдень, все в цветах.</a:t>
            </a:r>
          </a:p>
          <a:p>
            <a:pPr algn="ctr"/>
            <a:r>
              <a:rPr lang="ru-RU" sz="1400" dirty="0" smtClean="0"/>
              <a:t>Помидоры и капуста</a:t>
            </a:r>
          </a:p>
          <a:p>
            <a:pPr algn="ctr"/>
            <a:r>
              <a:rPr lang="ru-RU" sz="1400" dirty="0" smtClean="0"/>
              <a:t>Поспевают на полях.</a:t>
            </a:r>
          </a:p>
          <a:p>
            <a:pPr algn="ctr"/>
            <a:r>
              <a:rPr lang="ru-RU" sz="1400" dirty="0" smtClean="0"/>
              <a:t>По утрам, конечно, зябко,</a:t>
            </a:r>
          </a:p>
          <a:p>
            <a:pPr algn="ctr"/>
            <a:r>
              <a:rPr lang="ru-RU" sz="1400" dirty="0" smtClean="0"/>
              <a:t>Но пока морозов нет.</a:t>
            </a:r>
          </a:p>
          <a:p>
            <a:pPr algn="ctr"/>
            <a:r>
              <a:rPr lang="ru-RU" sz="1400" dirty="0" smtClean="0"/>
              <a:t>И еще зеленой шапкой</a:t>
            </a:r>
          </a:p>
          <a:p>
            <a:pPr algn="ctr"/>
            <a:r>
              <a:rPr lang="ru-RU" sz="1400" dirty="0" smtClean="0"/>
              <a:t>Лес усталый приодет.</a:t>
            </a:r>
          </a:p>
          <a:p>
            <a:pPr algn="ctr"/>
            <a:r>
              <a:rPr lang="ru-RU" sz="1400" dirty="0" smtClean="0"/>
              <a:t>Птичий гомон не смолкает,</a:t>
            </a:r>
          </a:p>
          <a:p>
            <a:pPr algn="ctr"/>
            <a:r>
              <a:rPr lang="ru-RU" sz="1400" dirty="0" smtClean="0"/>
              <a:t>Но прохладная пора</a:t>
            </a:r>
          </a:p>
          <a:p>
            <a:pPr algn="ctr"/>
            <a:r>
              <a:rPr lang="ru-RU" sz="1400" dirty="0" smtClean="0"/>
              <a:t>О себе напоминает</a:t>
            </a:r>
          </a:p>
          <a:p>
            <a:pPr algn="ctr"/>
            <a:r>
              <a:rPr lang="ru-RU" sz="1400" dirty="0" smtClean="0"/>
              <a:t>Нудным дождиком с утра.</a:t>
            </a:r>
          </a:p>
          <a:p>
            <a:pPr algn="ctr"/>
            <a:r>
              <a:rPr lang="ru-RU" sz="1400" dirty="0" err="1" smtClean="0"/>
              <a:t>Цокур</a:t>
            </a:r>
            <a:r>
              <a:rPr lang="ru-RU" sz="1400" dirty="0" smtClean="0"/>
              <a:t> С</a:t>
            </a:r>
            <a:r>
              <a:rPr lang="ru-RU" sz="1400" b="1" dirty="0" smtClean="0"/>
              <a:t>.</a:t>
            </a:r>
          </a:p>
          <a:p>
            <a:pPr algn="ctr"/>
            <a:r>
              <a:rPr lang="ru-RU" sz="1600" dirty="0" smtClean="0"/>
              <a:t>.</a:t>
            </a:r>
            <a:endParaRPr lang="ru-RU" dirty="0" smtClean="0"/>
          </a:p>
          <a:p>
            <a:endParaRPr lang="ru-RU" sz="14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8" y="6643701"/>
            <a:ext cx="58579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Приметы о природе в сентябре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паутины в сентябре на бабье лето - к ясной осени, к холодной зиме.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Поздний листопад - к суровой и продолжительной зиме.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Листопад проходит скоро - зима будет холодная.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сентябре на дубах много желудей, ждите много снега перед Рождеством.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76" y="1142976"/>
            <a:ext cx="25003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Олег\Desktop\Новая папка (2)\150466629842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84" y="4214810"/>
            <a:ext cx="4643470" cy="242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918" y="3786182"/>
            <a:ext cx="588242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 «МОЙ ГОРОД»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Олег\Desktop\Новая папка (2)\15046658799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36" y="1285852"/>
            <a:ext cx="4167217" cy="31254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8" y="5000628"/>
            <a:ext cx="578647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с 11 по 15 сентября в нашей группе  была тематическая неделя "Мой город". В группах прошли занятия, беседы, дидактические игры и викторины, посвященные посёлку Солнечный Педагоги детям рассказали о достопримечательностях нашего города, были проведены экскурсии: на стадион, в парк.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214422" y="571472"/>
            <a:ext cx="4987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Экскурсия на стадион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8" y="3714744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</a:t>
            </a:r>
          </a:p>
          <a:p>
            <a:pPr algn="just"/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9" name="Picture 2" descr="C:\Users\Олег\Desktop\Новая папка (2)\15045029238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8" y="1214414"/>
            <a:ext cx="4572032" cy="34290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95" y="5072066"/>
            <a:ext cx="55721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              Дети подготовительной группы с инструктором по физической культуре Шишкиной Светланой Васильевной  воспитателями побывали на стадионе ЗАТО п. Солнечный. Дошкольники рассмотрели здание стадиона, атрибуты, побывали на футбольном поле, побегали по беговым дорожкам, поиграли в подвижные игры. В детский сад возвращались с веселым настроением и массой впечатлений.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714488" y="928662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КРОСС НАЦИЙ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ег\Desktop\Новая папка (2)\15054442978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50" y="1428728"/>
            <a:ext cx="3619504" cy="27146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80" y="4357686"/>
            <a:ext cx="58579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15 сентября  в нашем посёлке состоялся ежегодный, традиционный забег «Кросс нации – 2017». Вместе с взрослыми во всероссийской массовой спортивной акции участвовали  дети подготовительных групп МКДОУ №1 «Улыбка». Спортивный праздник воспитанники ждали  с нетерпением.</a:t>
            </a:r>
          </a:p>
          <a:p>
            <a:pPr algn="just"/>
            <a:r>
              <a:rPr lang="ru-RU" dirty="0" smtClean="0"/>
              <a:t>	Кросс Наций  не только самый массовый забег, но и социально значимое событие в жизни нашего посёлка. Это отличная возможность почувствовать единение всех жителей нашей большой и многонациональной страны. </a:t>
            </a:r>
          </a:p>
          <a:p>
            <a:pPr algn="just"/>
            <a:r>
              <a:rPr lang="ru-RU" dirty="0" smtClean="0"/>
              <a:t>Каждый участник получил памятный значок, а также массу положительных эмоций и заряд бодрости! Желаем всем участникам спортивно – массового забега крепкого здоровья!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604" y="4716016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</a:p>
          <a:p>
            <a:pPr algn="just"/>
            <a:r>
              <a:rPr lang="ru-RU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8" y="135729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" name="Рисунок 9" descr="C:\Users\Олег\Desktop\Новая папка\WP_20170916_17_06_36_Pro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50" y="1500166"/>
            <a:ext cx="36433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604" y="3286116"/>
            <a:ext cx="607222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16 </a:t>
            </a:r>
            <a:r>
              <a:rPr lang="ru-RU" dirty="0" smtClean="0"/>
              <a:t>сентября МКДОУ №1 </a:t>
            </a:r>
            <a:r>
              <a:rPr lang="en-US" dirty="0" smtClean="0"/>
              <a:t>«</a:t>
            </a:r>
            <a:r>
              <a:rPr lang="ru-RU" dirty="0" smtClean="0"/>
              <a:t>Улыбка</a:t>
            </a:r>
            <a:r>
              <a:rPr lang="en-US" dirty="0" smtClean="0"/>
              <a:t>» </a:t>
            </a:r>
            <a:r>
              <a:rPr lang="ru-RU" dirty="0" smtClean="0"/>
              <a:t>приняли участие в муниципальном конкурсе </a:t>
            </a:r>
            <a:r>
              <a:rPr lang="en-US" dirty="0" smtClean="0"/>
              <a:t>«</a:t>
            </a:r>
            <a:r>
              <a:rPr lang="ru-RU" dirty="0" smtClean="0"/>
              <a:t>Осенний вернисаж</a:t>
            </a:r>
            <a:r>
              <a:rPr lang="en-US" dirty="0" smtClean="0"/>
              <a:t>» </a:t>
            </a:r>
            <a:r>
              <a:rPr lang="ru-RU" dirty="0" smtClean="0"/>
              <a:t>посвященный Дню ЗАТО </a:t>
            </a:r>
            <a:r>
              <a:rPr lang="ru-RU" dirty="0" err="1" smtClean="0"/>
              <a:t>п.Солненый</a:t>
            </a:r>
            <a:r>
              <a:rPr lang="ru-RU" dirty="0" smtClean="0"/>
              <a:t>, на тему </a:t>
            </a:r>
            <a:r>
              <a:rPr lang="en-US" dirty="0" smtClean="0"/>
              <a:t>«</a:t>
            </a:r>
            <a:r>
              <a:rPr lang="ru-RU" dirty="0" smtClean="0"/>
              <a:t>Три пирога</a:t>
            </a:r>
            <a:r>
              <a:rPr lang="en-US" dirty="0" smtClean="0"/>
              <a:t>» </a:t>
            </a:r>
            <a:r>
              <a:rPr lang="ru-RU" dirty="0" smtClean="0"/>
              <a:t>и выиграли 1 место. К этому мероприятию готовились за долго до его начала. Каждый член коллектива был причастен к общему делу и внес свою </a:t>
            </a:r>
            <a:r>
              <a:rPr lang="en-US" dirty="0" smtClean="0"/>
              <a:t>«</a:t>
            </a:r>
            <a:r>
              <a:rPr lang="ru-RU" dirty="0" err="1" smtClean="0"/>
              <a:t>изюменку</a:t>
            </a:r>
            <a:r>
              <a:rPr lang="en-US" dirty="0" smtClean="0"/>
              <a:t>». </a:t>
            </a:r>
            <a:r>
              <a:rPr lang="ru-RU" dirty="0" smtClean="0"/>
              <a:t>Под руководством музыкального руководителя Куприяновой Анны Николаевны приготовили выступление в главных ролях которого были </a:t>
            </a:r>
            <a:r>
              <a:rPr lang="en-US" dirty="0" smtClean="0"/>
              <a:t>«3 </a:t>
            </a:r>
            <a:r>
              <a:rPr lang="ru-RU" dirty="0" smtClean="0"/>
              <a:t>богатыря</a:t>
            </a:r>
            <a:r>
              <a:rPr lang="en-US" dirty="0" smtClean="0"/>
              <a:t>» (</a:t>
            </a:r>
            <a:r>
              <a:rPr lang="ru-RU" dirty="0" err="1" smtClean="0"/>
              <a:t>Нетесова</a:t>
            </a:r>
            <a:r>
              <a:rPr lang="ru-RU" dirty="0" smtClean="0"/>
              <a:t> Т.С., Александрова М.А., Власова М.Ю.), а в роли чайника была </a:t>
            </a:r>
            <a:r>
              <a:rPr lang="ru-RU" dirty="0" err="1" smtClean="0"/>
              <a:t>Акулик</a:t>
            </a:r>
            <a:r>
              <a:rPr lang="ru-RU" dirty="0" smtClean="0"/>
              <a:t> Н.П. Всем очень понравилось веселое и задорное представление, а также очень вкусные угощения в конце праздника! Самым ярким из угощений была </a:t>
            </a:r>
            <a:r>
              <a:rPr lang="en-US" dirty="0" smtClean="0"/>
              <a:t>«</a:t>
            </a:r>
            <a:r>
              <a:rPr lang="ru-RU" dirty="0" smtClean="0"/>
              <a:t>Барыня из блинов</a:t>
            </a:r>
            <a:r>
              <a:rPr lang="en-US" dirty="0" smtClean="0"/>
              <a:t>». </a:t>
            </a:r>
            <a:r>
              <a:rPr lang="ru-RU" dirty="0" err="1" smtClean="0"/>
              <a:t>Вообщем</a:t>
            </a:r>
            <a:r>
              <a:rPr lang="ru-RU" dirty="0" smtClean="0"/>
              <a:t>, праздник прошел на </a:t>
            </a:r>
            <a:r>
              <a:rPr lang="ru-RU" b="1" dirty="0" smtClean="0"/>
              <a:t>ура! </a:t>
            </a:r>
          </a:p>
          <a:p>
            <a:pPr algn="just"/>
            <a:r>
              <a:rPr lang="ru-RU" dirty="0" smtClean="0"/>
              <a:t>Хочется поблагодарить и сказать огромное спасибо всем сотрудникам, за активное участие в подготовке мероприятия, за доставленное удовольствие, за праздничное настроение,  за то, что вы всегда с нами рядом, и за то, что вы самые, самые лучшие!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14422" y="1000100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КОНКУРС ПИРОГА, ПРОШЕЛ НА УРА!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57298" y="928662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НЕДЕЛЯ  «ОСЕНЬ ЗОЛОТАЯ»</a:t>
            </a: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Олег\Desktop\Новая папка (2)\15046660667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60" y="1285852"/>
            <a:ext cx="4500594" cy="2857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66" y="4357686"/>
            <a:ext cx="61436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детьми была проведена беседа «Волшебница - осень». Во время беседы обобщили и систематизировали представления о характерных признаках осени.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Ребята рассматривали осенние пейзажи, вспоминали народные приметы, знакомились с пословицами поиграли в игры: « С какого дерева листочек»,»1,2,3 к дереву беги». Дети рассказывали стихи, вспомнили песни об осени, знакомились с жизнью животных и птиц осенью. Хотелось бы сказать спасибо  родителям Обуховой  и Бережной В.В. Которые  изготовили вместе с детьми поделки из природного материала.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32" y="1187624"/>
            <a:ext cx="542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18" y="1500166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00042" y="1428728"/>
            <a:ext cx="60722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Прошла неделя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рассказывали детям о том, что такое родословная и семейное древо. Обсуждали состав семьи (бабушки, дедушки, тети, дяди, сестры, братья и т.д.). Проводили беседы о семейных традициях, о совместном труде, о домашних обязанностях. Наблюдали вместе с детьми на кого из родных они больше всего похожи.  Воспитывали чувство уважения к старшим членам семьи, желание помогать тем, кто в этом нуждается и заботиться о них. Формировали умение договариваться, считаться с мнением других, справедливо решать споры.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Дети вспомнили профессии своих родителей, адреса  где они живут.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Вся неделя прошла в атмосфере творчества, интереса, познавательной  активности. </a:t>
            </a:r>
          </a:p>
          <a:p>
            <a:endParaRPr lang="en-US" dirty="0" smtClean="0"/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2143164" y="928662"/>
            <a:ext cx="1200158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2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«Неделя  «Моя семья мой дом»</a:t>
            </a:r>
          </a:p>
          <a:p>
            <a:pPr algn="ctr"/>
            <a:endParaRPr lang="ru-RU" sz="2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" name="Picture 2" descr="C:\Users\Олег\Desktop\Новая папка (2)\15060419382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30" y="5500694"/>
            <a:ext cx="2250297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8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28604" y="4716016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</a:p>
          <a:p>
            <a:pPr algn="just"/>
            <a:r>
              <a:rPr lang="ru-RU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8" y="1357290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00240" y="1142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0042" y="1142976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НЕДЕЛЯ «ПОЗДРАВЛЯЕМ ДЕТСКИЙ САД!»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1546" y="1928794"/>
            <a:ext cx="514353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 днем воспитателя и дошкольного работника!</a:t>
            </a:r>
          </a:p>
          <a:p>
            <a:pPr algn="ctr"/>
            <a:endParaRPr lang="en-US" dirty="0" smtClean="0"/>
          </a:p>
          <a:p>
            <a:pPr algn="ctr"/>
            <a:r>
              <a:rPr lang="ru-RU" dirty="0" smtClean="0"/>
              <a:t>Быть воспитателем - путь трудный, благородный.</a:t>
            </a:r>
          </a:p>
          <a:p>
            <a:pPr algn="ctr"/>
            <a:r>
              <a:rPr lang="ru-RU" dirty="0" smtClean="0"/>
              <a:t>Учить, заботится, воспитывать, любить!</a:t>
            </a:r>
          </a:p>
          <a:p>
            <a:pPr algn="ctr"/>
            <a:r>
              <a:rPr lang="ru-RU" dirty="0" smtClean="0"/>
              <a:t>Всем деткам мамой быть, ко всем быть доброй,</a:t>
            </a:r>
          </a:p>
          <a:p>
            <a:pPr algn="ctr"/>
            <a:r>
              <a:rPr lang="ru-RU" dirty="0" smtClean="0"/>
              <a:t>вниманием никого не обделить.</a:t>
            </a:r>
          </a:p>
          <a:p>
            <a:pPr algn="just"/>
            <a:endParaRPr lang="en-US" dirty="0" smtClean="0"/>
          </a:p>
          <a:p>
            <a:pPr algn="ctr"/>
            <a:r>
              <a:rPr lang="ru-RU" dirty="0" smtClean="0"/>
              <a:t>Дорогие воспитатели </a:t>
            </a:r>
          </a:p>
          <a:p>
            <a:pPr algn="ctr"/>
            <a:r>
              <a:rPr lang="ru-RU" dirty="0" smtClean="0"/>
              <a:t>и все работники детского сада! </a:t>
            </a:r>
          </a:p>
          <a:p>
            <a:pPr algn="just"/>
            <a:r>
              <a:rPr lang="ru-RU" dirty="0" smtClean="0"/>
              <a:t>27 сентября мы празднуем наш профессиональный праздник. От чистого сердца, хочется пожелать, чтобы всегда были здоровы, чтобы дух ваш был бодр и весел! Доброго вам сердца, огромного терпения и большой любви к нашим маленьким озорникам! Пусть не очерствеют ваши души, </a:t>
            </a:r>
            <a:r>
              <a:rPr lang="ru-RU" smtClean="0"/>
              <a:t>не состарится </a:t>
            </a:r>
            <a:r>
              <a:rPr lang="ru-RU" dirty="0" smtClean="0"/>
              <a:t>оптимизм, не исчезнут с милых лиц приветливые улыбки! Будьте счастливы, живите в достатке, радости и благополучии! Теплоты вам понимания, любви и уважения, красоты и радости на долгие годы!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818</Words>
  <Application>Microsoft Office PowerPoint</Application>
  <PresentationFormat>Экран (4:3)</PresentationFormat>
  <Paragraphs>130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86</cp:revision>
  <dcterms:created xsi:type="dcterms:W3CDTF">2016-12-20T06:02:04Z</dcterms:created>
  <dcterms:modified xsi:type="dcterms:W3CDTF">2017-11-19T05:01:20Z</dcterms:modified>
</cp:coreProperties>
</file>