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0"/>
  </p:notesMasterIdLst>
  <p:sldIdLst>
    <p:sldId id="259" r:id="rId2"/>
    <p:sldId id="260" r:id="rId3"/>
    <p:sldId id="261" r:id="rId4"/>
    <p:sldId id="262" r:id="rId5"/>
    <p:sldId id="256" r:id="rId6"/>
    <p:sldId id="258" r:id="rId7"/>
    <p:sldId id="257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B8A44F-863B-4364-8165-A04F9CBDC98B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04843-A975-4B8A-A738-D9EE97EB939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>
    <p:dissolve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департамент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образования администрации Владимирской области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ГБПОУ ВО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Муромский педагогический колледж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571612"/>
            <a:ext cx="7498080" cy="4800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Презентация на тему: «Классификация методов исследования»</a:t>
            </a:r>
          </a:p>
          <a:p>
            <a:pPr algn="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Плаксова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Оксана, Д-32</a:t>
            </a:r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Проверила: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Кормашова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Н.А.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7498080" cy="1143000"/>
          </a:xfrm>
        </p:spPr>
        <p:txBody>
          <a:bodyPr>
            <a:normAutofit/>
          </a:bodyPr>
          <a:lstStyle/>
          <a:p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Что такое метод?</a:t>
            </a:r>
            <a:endParaRPr lang="ru-RU" sz="5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714488"/>
            <a:ext cx="8001024" cy="48006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Метод – это нормативная модель исследовательской деятельности; она направлена на выполнение определенной научной задачи и реализуется в совокупности приемов и процедур.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6600" i="1" dirty="0" smtClean="0">
                <a:latin typeface="Times New Roman" pitchFamily="18" charset="0"/>
                <a:cs typeface="Times New Roman" pitchFamily="18" charset="0"/>
              </a:rPr>
              <a:t>Виды методов:</a:t>
            </a:r>
            <a:endParaRPr lang="ru-RU" sz="6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1429522" y="2143116"/>
            <a:ext cx="142796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00100" y="2786058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теоретический</a:t>
            </a:r>
            <a:endParaRPr lang="ru-RU" sz="36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28662" y="3571876"/>
            <a:ext cx="42148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Изучение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интернет-источников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Прочтение литературы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анализ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1785918" y="1357298"/>
            <a:ext cx="714380" cy="15001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7143768" y="1214422"/>
            <a:ext cx="714380" cy="15001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6286512" y="2786058"/>
            <a:ext cx="32146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u="sng" dirty="0" err="1" smtClean="0">
                <a:latin typeface="Times New Roman" pitchFamily="18" charset="0"/>
                <a:cs typeface="Times New Roman" pitchFamily="18" charset="0"/>
              </a:rPr>
              <a:t>эмперический</a:t>
            </a:r>
            <a:endParaRPr lang="ru-RU" sz="32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57852" y="3571876"/>
            <a:ext cx="3286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Наблюдение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Опросные методы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0"/>
            <a:ext cx="7498080" cy="1143000"/>
          </a:xfrm>
        </p:spPr>
        <p:txBody>
          <a:bodyPr>
            <a:normAutofit/>
          </a:bodyPr>
          <a:lstStyle/>
          <a:p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Что такое наблюдение?</a:t>
            </a:r>
            <a:endParaRPr lang="ru-RU" sz="5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447800"/>
            <a:ext cx="8076464" cy="48006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Наблюдение – это непосредственное восприятие исследователем изучаемых педагогических явлений.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-214338"/>
            <a:ext cx="7406640" cy="1472184"/>
          </a:xfrm>
        </p:spPr>
        <p:txBody>
          <a:bodyPr>
            <a:normAutofit/>
          </a:bodyPr>
          <a:lstStyle/>
          <a:p>
            <a:r>
              <a:rPr lang="ru-RU" sz="6600" i="1" dirty="0" smtClean="0">
                <a:latin typeface="Times New Roman" pitchFamily="18" charset="0"/>
                <a:cs typeface="Times New Roman" pitchFamily="18" charset="0"/>
              </a:rPr>
              <a:t>Виды наблюдения:</a:t>
            </a:r>
            <a:endParaRPr lang="ru-RU" sz="6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1785926"/>
            <a:ext cx="8215338" cy="3071834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Непосредственное – опосредованное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Сплошное – дискретные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Скрытое - открытое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Лонгетюдное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(продолжительное) - ретроспективное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8501090" cy="1143000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Что такое опросные методы</a:t>
            </a:r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6098" y="2057400"/>
            <a:ext cx="8147902" cy="48006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Опросные методы –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методы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этой группы сравнительно просты по организации, и универсальные, как средство получения данных.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571480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 опросным методам относят: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500174"/>
            <a:ext cx="7933588" cy="480060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Беседа – это диалог исследователя с испытуемым по за ранее разработанной программе;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Интервью – исследователь задает тему для выяснения точки зрения;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Анкетирование – письменный опрос; более продуктивный метод.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501122" cy="1143000"/>
          </a:xfrm>
        </p:spPr>
        <p:txBody>
          <a:bodyPr>
            <a:noAutofit/>
          </a:bodyPr>
          <a:lstStyle/>
          <a:p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Анкетирование. Его виды и типы.</a:t>
            </a:r>
            <a:endParaRPr lang="ru-RU" sz="4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928670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Анкетирование – это письменный вид опроса; очень гибок по возможности получения информации.</a:t>
            </a:r>
          </a:p>
          <a:p>
            <a:pPr>
              <a:buNone/>
            </a:pPr>
            <a:endParaRPr lang="ru-RU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3357562"/>
            <a:ext cx="33575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Контактное</a:t>
            </a:r>
          </a:p>
          <a:p>
            <a:pPr>
              <a:buFont typeface="Wingdings" pitchFamily="2" charset="2"/>
              <a:buChar char="ü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Заочное</a:t>
            </a:r>
          </a:p>
          <a:p>
            <a:pPr>
              <a:buFont typeface="Wingdings" pitchFamily="2" charset="2"/>
              <a:buChar char="ü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прессовое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2571744"/>
            <a:ext cx="45720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u="sng" dirty="0" smtClean="0">
                <a:latin typeface="Times New Roman" pitchFamily="18" charset="0"/>
                <a:cs typeface="Times New Roman" pitchFamily="18" charset="0"/>
              </a:rPr>
              <a:t>Типы анкеты: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Открытая анкета (развернутая)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Закрытая анкета (готовая)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Смешанная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85852" y="2571744"/>
            <a:ext cx="2428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i="1" u="sng" dirty="0" smtClean="0">
                <a:latin typeface="Times New Roman" pitchFamily="18" charset="0"/>
                <a:cs typeface="Times New Roman" pitchFamily="18" charset="0"/>
              </a:rPr>
              <a:t>Виды:</a:t>
            </a:r>
            <a:endParaRPr lang="ru-RU" sz="4800" i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51</TotalTime>
  <Words>203</Words>
  <PresentationFormat>Экран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департамент образования администрации Владимирской области ГБПОУ ВО   «Муромский педагогический колледж»</vt:lpstr>
      <vt:lpstr>Что такое метод?</vt:lpstr>
      <vt:lpstr>Виды методов:</vt:lpstr>
      <vt:lpstr>Что такое наблюдение?</vt:lpstr>
      <vt:lpstr>Виды наблюдения:</vt:lpstr>
      <vt:lpstr>Что такое опросные методы?</vt:lpstr>
      <vt:lpstr>К опросным методам относят: </vt:lpstr>
      <vt:lpstr>Анкетирование. Его виды и типы.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Оксана</cp:lastModifiedBy>
  <cp:revision>7</cp:revision>
  <dcterms:created xsi:type="dcterms:W3CDTF">2017-03-01T19:11:05Z</dcterms:created>
  <dcterms:modified xsi:type="dcterms:W3CDTF">2017-03-01T20:19:51Z</dcterms:modified>
</cp:coreProperties>
</file>