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allicismes.academic.ru/24295/%D0%BC%D0%B5%D0%BD%D1%82%D0%BE%D1%80%D1%81%D1%82%D0%B2%D0%B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8579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Менторство</a:t>
            </a:r>
            <a:endParaRPr lang="ru-RU" sz="6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hutterstock_1953485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737473"/>
            <a:ext cx="7858180" cy="5120527"/>
          </a:xfrm>
        </p:spPr>
      </p:pic>
      <p:sp>
        <p:nvSpPr>
          <p:cNvPr id="5" name="TextBox 4"/>
          <p:cNvSpPr txBox="1"/>
          <p:nvPr/>
        </p:nvSpPr>
        <p:spPr>
          <a:xfrm>
            <a:off x="214250" y="0"/>
            <a:ext cx="892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Владимирской области «Муромский педагогический колледж»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6578" y="6211669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Плаксова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Оксана, Д-32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же такое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менторство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25963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Wingdings" pitchFamily="2" charset="2"/>
              <a:buChar char="ü"/>
            </a:pPr>
            <a:r>
              <a:rPr lang="ru-RU" sz="3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Менторство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(устар.)- Наставничество; назидательность в тоне и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поведении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6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Наставничество </a:t>
            </a:r>
            <a:r>
              <a:rPr lang="ru-RU" sz="36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i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менторство</a:t>
            </a:r>
            <a:r>
              <a:rPr lang="ru-RU" sz="36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обучение посредством предоставления в разных видах обучаемому модели действий и их корректировки посредством обратной связи.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382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менторства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Индивидуальное – работа с одним ребенком;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Подгрупповое – работа с малой группой детей;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Групповое – работа со всей группой детей;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«Классическое» – работа с тем, кем восхищаются, кому подражают.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менторства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928670"/>
            <a:ext cx="9501222" cy="307183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Сотрудничество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менторами — лучший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предсказатель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достижений.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Особенностью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менторства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является то, что совместная длительная работа над интересующей проблемой ведет к передаче лучших традиций и одновременно стимулирует выработку собственного взгляда на жизнь и на проблемы у учащегося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Хороший ментор делится профессиональными секретами, вводит в мир деловых связей и защищает от дискриминации по полу.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coachplanet.ru/wp-content/uploads/2012/11/coachin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876"/>
            <a:ext cx="3163059" cy="3286124"/>
          </a:xfrm>
          <a:prstGeom prst="rect">
            <a:avLst/>
          </a:prstGeom>
          <a:noFill/>
        </p:spPr>
      </p:pic>
      <p:pic>
        <p:nvPicPr>
          <p:cNvPr id="3076" name="Picture 4" descr="http://edikst.ru/misc/i/gallery/25681/10834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71852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86800" cy="83820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найти ментора?</a:t>
            </a:r>
            <a:b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91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менторами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могут быть: люди, ушедшие на пенсию с богатым профессиональным опытом и желанием им поделиться; работающие специалисты, которые заинтересованы в притоке одаренной молодежи; студенты с глубокими прочными увлечениями.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tockfresh.com/files/p/photography33/m/68/1964988_stock-photo-group-of-people-watching-a-scre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857493"/>
            <a:ext cx="6000760" cy="40005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153</TotalTime>
  <Words>166</Words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Менторство</vt:lpstr>
      <vt:lpstr>Что же такое менторство?</vt:lpstr>
      <vt:lpstr>Виды менторства:</vt:lpstr>
      <vt:lpstr>Роль менторства:</vt:lpstr>
      <vt:lpstr>Где найти ментора?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Менторство</dc:title>
  <dc:creator>Оксана</dc:creator>
  <cp:lastModifiedBy>Оксана</cp:lastModifiedBy>
  <cp:revision>17</cp:revision>
  <dcterms:created xsi:type="dcterms:W3CDTF">2017-02-05T09:32:51Z</dcterms:created>
  <dcterms:modified xsi:type="dcterms:W3CDTF">2017-02-05T12:16:28Z</dcterms:modified>
</cp:coreProperties>
</file>