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89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7" r:id="rId32"/>
    <p:sldId id="288" r:id="rId33"/>
    <p:sldId id="285" r:id="rId34"/>
    <p:sldId id="286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2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457A119-7D11-462A-94BD-DDE567667E48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9B9753D-A26E-4BB9-AE62-7BBC545E0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7A119-7D11-462A-94BD-DDE567667E48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753D-A26E-4BB9-AE62-7BBC545E0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7A119-7D11-462A-94BD-DDE567667E48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753D-A26E-4BB9-AE62-7BBC545E0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457A119-7D11-462A-94BD-DDE567667E48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753D-A26E-4BB9-AE62-7BBC545E0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457A119-7D11-462A-94BD-DDE567667E48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9B9753D-A26E-4BB9-AE62-7BBC545E05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457A119-7D11-462A-94BD-DDE567667E48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9B9753D-A26E-4BB9-AE62-7BBC545E0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457A119-7D11-462A-94BD-DDE567667E48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9B9753D-A26E-4BB9-AE62-7BBC545E0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7A119-7D11-462A-94BD-DDE567667E48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753D-A26E-4BB9-AE62-7BBC545E0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457A119-7D11-462A-94BD-DDE567667E48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9B9753D-A26E-4BB9-AE62-7BBC545E0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457A119-7D11-462A-94BD-DDE567667E48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9B9753D-A26E-4BB9-AE62-7BBC545E0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457A119-7D11-462A-94BD-DDE567667E48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9B9753D-A26E-4BB9-AE62-7BBC545E0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457A119-7D11-462A-94BD-DDE567667E48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9B9753D-A26E-4BB9-AE62-7BBC545E0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newsflash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25.xml"/><Relationship Id="rId3" Type="http://schemas.openxmlformats.org/officeDocument/2006/relationships/slide" Target="slide5.xml"/><Relationship Id="rId7" Type="http://schemas.openxmlformats.org/officeDocument/2006/relationships/slide" Target="slide13.xml"/><Relationship Id="rId12" Type="http://schemas.openxmlformats.org/officeDocument/2006/relationships/slide" Target="slide23.xml"/><Relationship Id="rId17" Type="http://schemas.openxmlformats.org/officeDocument/2006/relationships/slide" Target="slide33.xml"/><Relationship Id="rId2" Type="http://schemas.openxmlformats.org/officeDocument/2006/relationships/slide" Target="slide3.xml"/><Relationship Id="rId16" Type="http://schemas.openxmlformats.org/officeDocument/2006/relationships/slide" Target="slide3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1.xml"/><Relationship Id="rId11" Type="http://schemas.openxmlformats.org/officeDocument/2006/relationships/slide" Target="slide21.xml"/><Relationship Id="rId5" Type="http://schemas.openxmlformats.org/officeDocument/2006/relationships/slide" Target="slide9.xml"/><Relationship Id="rId15" Type="http://schemas.openxmlformats.org/officeDocument/2006/relationships/slide" Target="slide29.xml"/><Relationship Id="rId10" Type="http://schemas.openxmlformats.org/officeDocument/2006/relationships/slide" Target="slide19.xml"/><Relationship Id="rId4" Type="http://schemas.openxmlformats.org/officeDocument/2006/relationships/slide" Target="slide7.xml"/><Relationship Id="rId9" Type="http://schemas.openxmlformats.org/officeDocument/2006/relationships/slide" Target="slide17.xml"/><Relationship Id="rId14" Type="http://schemas.openxmlformats.org/officeDocument/2006/relationships/slide" Target="slide2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4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7772400" cy="1470025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80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50" endPos="85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СВОЯ ИГРА</a:t>
            </a:r>
            <a:endParaRPr lang="ru-RU" sz="80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  <a:reflection blurRad="6350" stA="55000" endA="50" endPos="85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14488"/>
            <a:ext cx="6400800" cy="3924312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60" y="1571612"/>
          <a:ext cx="8501120" cy="5143536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714510"/>
                <a:gridCol w="1685938"/>
                <a:gridCol w="1700224"/>
                <a:gridCol w="1700224"/>
                <a:gridCol w="1700224"/>
              </a:tblGrid>
              <a:tr h="128588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Сказки</a:t>
                      </a:r>
                      <a:endParaRPr lang="ru-RU" sz="3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8588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Правила</a:t>
                      </a:r>
                      <a:r>
                        <a:rPr lang="ru-RU" sz="24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дорожного движения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8588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Животные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8588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Профессии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ятно 2 4"/>
          <p:cNvSpPr/>
          <p:nvPr/>
        </p:nvSpPr>
        <p:spPr>
          <a:xfrm>
            <a:off x="2071670" y="1500174"/>
            <a:ext cx="2000264" cy="150019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10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ятно 2 5"/>
          <p:cNvSpPr/>
          <p:nvPr/>
        </p:nvSpPr>
        <p:spPr>
          <a:xfrm>
            <a:off x="3786182" y="1428736"/>
            <a:ext cx="2071702" cy="1571636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20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ятно 2 6"/>
          <p:cNvSpPr/>
          <p:nvPr/>
        </p:nvSpPr>
        <p:spPr>
          <a:xfrm>
            <a:off x="5429256" y="1500174"/>
            <a:ext cx="1928826" cy="150019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30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7000892" y="1428736"/>
            <a:ext cx="2000232" cy="142876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40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ятно 2 8"/>
          <p:cNvSpPr/>
          <p:nvPr/>
        </p:nvSpPr>
        <p:spPr>
          <a:xfrm>
            <a:off x="2000232" y="2786058"/>
            <a:ext cx="2000264" cy="150019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10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ятно 2 9"/>
          <p:cNvSpPr/>
          <p:nvPr/>
        </p:nvSpPr>
        <p:spPr>
          <a:xfrm>
            <a:off x="3714744" y="2786058"/>
            <a:ext cx="1857388" cy="1571636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20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ятно 2 10"/>
          <p:cNvSpPr/>
          <p:nvPr/>
        </p:nvSpPr>
        <p:spPr>
          <a:xfrm>
            <a:off x="5357818" y="2643182"/>
            <a:ext cx="1857388" cy="164307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30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ятно 2 11"/>
          <p:cNvSpPr/>
          <p:nvPr/>
        </p:nvSpPr>
        <p:spPr>
          <a:xfrm>
            <a:off x="6929454" y="2643182"/>
            <a:ext cx="1928826" cy="1571636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40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ятно 2 12"/>
          <p:cNvSpPr/>
          <p:nvPr/>
        </p:nvSpPr>
        <p:spPr>
          <a:xfrm>
            <a:off x="2071670" y="3929066"/>
            <a:ext cx="1857388" cy="1571636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  <a:hlinkClick r:id="rId10" action="ppaction://hlinksldjump"/>
              </a:rPr>
              <a:t>10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ятно 2 13"/>
          <p:cNvSpPr/>
          <p:nvPr/>
        </p:nvSpPr>
        <p:spPr>
          <a:xfrm>
            <a:off x="3714744" y="3929066"/>
            <a:ext cx="1857388" cy="164307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  <a:hlinkClick r:id="rId11" action="ppaction://hlinksldjump"/>
              </a:rPr>
              <a:t>20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ятно 2 14"/>
          <p:cNvSpPr/>
          <p:nvPr/>
        </p:nvSpPr>
        <p:spPr>
          <a:xfrm>
            <a:off x="5429256" y="3929066"/>
            <a:ext cx="1857388" cy="164307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  <a:hlinkClick r:id="rId12" action="ppaction://hlinksldjump"/>
              </a:rPr>
              <a:t>30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ятно 2 15"/>
          <p:cNvSpPr/>
          <p:nvPr/>
        </p:nvSpPr>
        <p:spPr>
          <a:xfrm>
            <a:off x="7072330" y="3857628"/>
            <a:ext cx="1928826" cy="164307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  <a:hlinkClick r:id="rId13" action="ppaction://hlinksldjump"/>
              </a:rPr>
              <a:t>40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ятно 2 16"/>
          <p:cNvSpPr/>
          <p:nvPr/>
        </p:nvSpPr>
        <p:spPr>
          <a:xfrm>
            <a:off x="2071670" y="5072074"/>
            <a:ext cx="2000264" cy="1785926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  <a:hlinkClick r:id="rId14" action="ppaction://hlinksldjump"/>
              </a:rPr>
              <a:t>10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ятно 2 17"/>
          <p:cNvSpPr/>
          <p:nvPr/>
        </p:nvSpPr>
        <p:spPr>
          <a:xfrm>
            <a:off x="3714744" y="5143512"/>
            <a:ext cx="1928826" cy="171448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  <a:hlinkClick r:id="rId15" action="ppaction://hlinksldjump"/>
              </a:rPr>
              <a:t>20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ятно 2 18"/>
          <p:cNvSpPr/>
          <p:nvPr/>
        </p:nvSpPr>
        <p:spPr>
          <a:xfrm>
            <a:off x="5357818" y="5214950"/>
            <a:ext cx="1857388" cy="164305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  <a:hlinkClick r:id="rId16" action="ppaction://hlinksldjump"/>
              </a:rPr>
              <a:t>30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ятно 2 19"/>
          <p:cNvSpPr/>
          <p:nvPr/>
        </p:nvSpPr>
        <p:spPr>
          <a:xfrm>
            <a:off x="6929454" y="5286388"/>
            <a:ext cx="2214546" cy="157161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  <a:hlinkClick r:id="rId17" action="ppaction://hlinksldjump"/>
              </a:rPr>
              <a:t>40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428604"/>
            <a:ext cx="5357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1.bp.blogspot.com/-4Eaf3UgALkY/UG1ls_WvHhI/AAAAAAAAAWA/AYuAa50tfSo/s1600/%D0%BF%D0%B5%D1%82%D1%83%D1%88%D0%BE%D0%BA+%D0%B7%D0%BE%D0%BB%D0%BE%D1%82%D0%BE%D0%B9+%D0%B3%D1%80%D0%B5%D0%B1%D0%B5%D1%88%D0%BE%D0%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7" y="1857364"/>
            <a:ext cx="5154123" cy="364333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000760" y="1714488"/>
            <a:ext cx="27871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«Кот, петух и лиса»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5072066" y="5786454"/>
            <a:ext cx="1285884" cy="78581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72066" y="5857892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назад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571472" y="0"/>
            <a:ext cx="2500330" cy="1785926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43240" y="0"/>
            <a:ext cx="507209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дорожного движения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2500306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Три моих волшебных глаза управляют всеми сразу. Я моргну – пойдут машины, встанут женщины, мужчины.</a:t>
            </a: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Отвечайте вместе хором. Как зовусь я?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57950" y="5786454"/>
            <a:ext cx="32146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Ответ: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5000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7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s://im1-tub-ru.yandex.net/i?id=4e52b93809daefca9afc13ca43f390ac&amp;n=33&amp;h=215&amp;w=1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3000396" cy="50006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00562" y="2143116"/>
            <a:ext cx="371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Светофор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5286380" y="5715016"/>
            <a:ext cx="1428760" cy="78581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назад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285720" y="0"/>
            <a:ext cx="2643206" cy="178595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86116" y="0"/>
            <a:ext cx="507209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дорожного движения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85720" y="2857496"/>
            <a:ext cx="792961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Выходя на улицу, приготовь заранее</a:t>
            </a: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Вежливость</a:t>
            </a:r>
            <a:r>
              <a:rPr kumimoji="0" lang="ru-RU" sz="44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и сдержанность,</a:t>
            </a: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А главное - 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86512" y="5643578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Ответ: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00042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sumyjust.gov.ua/uploads/posts/2016-02/1456305394_announcementcop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3786214" cy="49622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72000" y="2000240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нимание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6215074" y="5643578"/>
            <a:ext cx="1643074" cy="10001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назад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285720" y="0"/>
            <a:ext cx="2643206" cy="185736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0"/>
            <a:ext cx="40005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дорожного движения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28596" y="3000372"/>
            <a:ext cx="785818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Дом по улице идет, на работу всех везет.</a:t>
            </a: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Носит обувь на резине и питается бензином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356" y="5715016"/>
            <a:ext cx="271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Ответ: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4857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i.ytimg.com/vi/FCzTJHXTw3s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14488"/>
            <a:ext cx="6000792" cy="337544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357950" y="2143116"/>
            <a:ext cx="2500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Автобус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6500826" y="5715016"/>
            <a:ext cx="1571636" cy="9286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назад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285720" y="214290"/>
            <a:ext cx="2714644" cy="185738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00430" y="0"/>
            <a:ext cx="51435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дорожного движения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85720" y="278605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Я в любое время года</a:t>
            </a:r>
          </a:p>
          <a:p>
            <a:pPr marL="0" marR="0" lvl="0" indent="1333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И в любую непогоду</a:t>
            </a:r>
          </a:p>
          <a:p>
            <a:pPr marL="0" marR="0" lvl="0" indent="1333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Очень быстро в час любой</a:t>
            </a:r>
          </a:p>
          <a:p>
            <a:pPr marL="0" marR="0" lvl="0" indent="1333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Провезу вас под землей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00760" y="5786454"/>
            <a:ext cx="35004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Ответ: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14412" y="214290"/>
            <a:ext cx="6215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</a:p>
        </p:txBody>
      </p:sp>
      <p:pic>
        <p:nvPicPr>
          <p:cNvPr id="29700" name="Picture 4" descr="http://amacumara.ru/wp-content/gallery/finland/finmetr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3"/>
            <a:ext cx="6215106" cy="41434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357950" y="2357430"/>
            <a:ext cx="2500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Метро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лево 6"/>
          <p:cNvSpPr/>
          <p:nvPr/>
        </p:nvSpPr>
        <p:spPr>
          <a:xfrm>
            <a:off x="6500826" y="5929330"/>
            <a:ext cx="1714512" cy="92867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назад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357158" y="285728"/>
            <a:ext cx="2571768" cy="214314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14744" y="642918"/>
            <a:ext cx="514353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Животные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357430"/>
            <a:ext cx="821537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Хитрая плутовка, 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Рыжая головка, 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Хвост пушистый — краса! 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А зовут её ...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00760" y="5214950"/>
            <a:ext cx="3143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Ответ: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70723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6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14488"/>
            <a:ext cx="9144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развитию познавательных и умственных способностей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получению новых знаний, их обобщению и закреплению, расширению имеющиеся у них представления о предметах и явлениях природы, растениях, животных; развитию памяти, внимания, наблюдательности; развитию умению  высказывать свои суждения, делать умозаключения.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развитию речи детей: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пополнению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активизации словаря.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социально-нравственному развитию ребенка-дошкольника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такой игре происходит познание взаимоотношений между детьми, взрослыми, объектами живой и неживой природы, в ней ребенок проявляет чуткое отношение к сверстникам, учится быть справедливым, уступать в случае необходимости,  учится сочувствовать и т.д.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928726" y="214290"/>
            <a:ext cx="57864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best-wallpaper.net/wallpaper/1600x900/1403/Winter-fox-snow-forest_1600x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6286545" cy="392909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500826" y="1643050"/>
            <a:ext cx="2428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Лиса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5572132" y="5857892"/>
            <a:ext cx="2071702" cy="10001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назад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357158" y="214290"/>
            <a:ext cx="2786082" cy="200026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0562" y="500042"/>
            <a:ext cx="41434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Животные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2285992"/>
            <a:ext cx="842968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По реке плывёт бревно — 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Ох и злющее оно! 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Тем, кто в речку угодил, 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Нос откусит…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86348" y="5357826"/>
            <a:ext cx="3857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Ответ: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000164" y="285728"/>
            <a:ext cx="6715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en.academic.ru/pictures/enwiki/78/Nile_Crocodile_Side_View_2620p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12"/>
            <a:ext cx="6938654" cy="27542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4643446"/>
            <a:ext cx="371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Крокодил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лево 5"/>
          <p:cNvSpPr/>
          <p:nvPr/>
        </p:nvSpPr>
        <p:spPr>
          <a:xfrm>
            <a:off x="6072198" y="5929330"/>
            <a:ext cx="1714512" cy="92867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назад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214282" y="285728"/>
            <a:ext cx="2714644" cy="200024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0496" y="571480"/>
            <a:ext cx="4857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Животные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2357430"/>
            <a:ext cx="857252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Заплелись густые травы,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Закудрявились луга,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Да и сам я весь кудрявый, 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Даже завитком рога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15074" y="5643578"/>
            <a:ext cx="271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Ответ: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14412" y="0"/>
            <a:ext cx="61436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im3-tub-ru.yandex.net/i?id=c9fa326449a61ad79dacec8561658f40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5715040" cy="42813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643702" y="2071678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Баран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6072198" y="5929330"/>
            <a:ext cx="1571636" cy="92867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назад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0" y="0"/>
            <a:ext cx="3071834" cy="235743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868" y="285728"/>
            <a:ext cx="45005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Животные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714620"/>
            <a:ext cx="807249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Сер, да не волк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Длинноух, да не заяц,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 копытами, да не лошадь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57884" y="5357826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Ответ: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36433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0" name="AutoShape 2" descr="https://im3-tub-ru.yandex.net/i?id=d0e88b43920789b88148f8915ce70940&amp;n=33&amp;h=215&amp;w=28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2" name="AutoShape 4" descr="https://im3-tub-ru.yandex.net/i?id=6c11f6bc9330a5927e9d9d0001764a06&amp;n=33&amp;h=215&amp;w=28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4" name="AutoShape 6" descr="https://im3-tub-ru.yandex.net/i?id=6c11f6bc9330a5927e9d9d0001764a06&amp;n=33&amp;h=215&amp;w=28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896" name="Picture 8" descr="https://im3-tub-ru.yandex.net/i?id=6c11f6bc9330a5927e9d9d0001764a06&amp;n=33&amp;h=215&amp;w=2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5528302" cy="421484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57950" y="1857364"/>
            <a:ext cx="2786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Осёл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лево 7"/>
          <p:cNvSpPr/>
          <p:nvPr/>
        </p:nvSpPr>
        <p:spPr>
          <a:xfrm>
            <a:off x="6215074" y="5786454"/>
            <a:ext cx="1643074" cy="107154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назад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0" y="0"/>
            <a:ext cx="2786082" cy="221457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6182" y="428604"/>
            <a:ext cx="43577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Профессии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2071678"/>
            <a:ext cx="8501122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Хоть на съёмках кинокадра,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Хоть на сцене тут в театре,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Мы послушны режиссёру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Потому что мы 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643570" y="5357826"/>
            <a:ext cx="3143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Ответ: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cache.gawkerassets.com/assets/images/kotaku/2009/07/ACSFS_O_001_Film-Se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4714884"/>
            <a:ext cx="3214673" cy="214311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428924" y="214290"/>
            <a:ext cx="885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://woman-project.com/uploads/1356645600/0a426aef8a48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6429420" cy="433573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572264" y="2000240"/>
            <a:ext cx="2571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Актёры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6786578" y="5929330"/>
            <a:ext cx="1428760" cy="92867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назад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0" y="0"/>
            <a:ext cx="3071834" cy="221455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14744" y="428604"/>
            <a:ext cx="45720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Профессии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214554"/>
            <a:ext cx="9144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Ты учишь буквы складывать, считать,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Цветы растить и бабочек ловить,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 всё смотреть и всё запоминать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 всё родное, родину любить.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356" y="5643578"/>
            <a:ext cx="271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Ответ: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357158" y="214290"/>
            <a:ext cx="2357454" cy="207170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5984" y="428604"/>
            <a:ext cx="442915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Сказки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500298" y="5000636"/>
            <a:ext cx="378618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..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000100" y="2428868"/>
            <a:ext cx="7786742" cy="2970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Так похож он на клубок,</a:t>
            </a:r>
          </a:p>
          <a:p>
            <a:pPr algn="ctr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Но себя спасти не смог.</a:t>
            </a:r>
          </a:p>
          <a:p>
            <a:pPr algn="ctr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У него румяный бок —</a:t>
            </a:r>
          </a:p>
          <a:p>
            <a:pPr algn="ctr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Это вкусный...</a:t>
            </a:r>
          </a:p>
          <a:p>
            <a:pPr marL="0" marR="0" lvl="0" indent="2016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effectLst/>
                <a:latin typeface="Helvetica Neue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15074" y="5572140"/>
            <a:ext cx="3143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Ответ: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071602" y="357166"/>
            <a:ext cx="7000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temirlife.kz/public/data/news-img/1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6858000" cy="42386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596" y="5857892"/>
            <a:ext cx="4643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6643702" y="5714992"/>
            <a:ext cx="1928826" cy="11430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назад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0" y="0"/>
            <a:ext cx="2928958" cy="221457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00364" y="357166"/>
            <a:ext cx="4286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Профессии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357430"/>
            <a:ext cx="8858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Наведёт стеклянный глаз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Щёлкнет раз – и помнит Вас.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https://im2-tub-ru.yandex.net/i?id=1b74b99286dbc9e6387eaf0dedd6c239&amp;n=33&amp;h=215&amp;w=2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143380"/>
            <a:ext cx="3571900" cy="248924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86446" y="5000636"/>
            <a:ext cx="29289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000164" y="214290"/>
            <a:ext cx="60722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s://im0-tub-ru.yandex.net/i?id=c4fd699390cb419d8921c6d7cf3684e8&amp;n=33&amp;h=215&amp;w=3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6143636" cy="44291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072166" y="2786058"/>
            <a:ext cx="3071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Фотограф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6786578" y="5929330"/>
            <a:ext cx="1500198" cy="92867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назад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214282" y="0"/>
            <a:ext cx="2714644" cy="200026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6050" y="428604"/>
            <a:ext cx="56436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Профессии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214554"/>
            <a:ext cx="79296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 небо ласточкой вспорхнёт,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Рыбкой в озеро нырнёт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143504" y="5214950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Ответ: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928726" y="142852"/>
            <a:ext cx="6643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www.rtvp.ru/upload/iblock/36f/36f5f62df745e33ba069025daab85b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428736"/>
            <a:ext cx="6966903" cy="400052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58016" y="1643050"/>
            <a:ext cx="24288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Прыгун в воду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5715008" y="5643578"/>
            <a:ext cx="2000264" cy="121442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назад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71480"/>
            <a:ext cx="6429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kolob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785926"/>
            <a:ext cx="4379475" cy="34510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72066" y="2143116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Колобок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5500694" y="5429264"/>
            <a:ext cx="1857388" cy="107157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286380" y="5643578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назад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0" y="214290"/>
            <a:ext cx="2714644" cy="200026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43240" y="642918"/>
            <a:ext cx="371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казки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2285992"/>
            <a:ext cx="842965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Он сластена, любит мед,</a:t>
            </a:r>
          </a:p>
          <a:p>
            <a:pPr marL="0" marR="0" lvl="0" indent="20161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Ходит в гости круглый год.</a:t>
            </a:r>
          </a:p>
          <a:p>
            <a:pPr marL="0" marR="0" lvl="0" indent="20161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И поет он песни вслух,</a:t>
            </a:r>
          </a:p>
          <a:p>
            <a:pPr marL="0" marR="0" lvl="0" indent="20161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Медвежонок...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3570" y="5429264"/>
            <a:ext cx="3214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Ответ: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500042"/>
            <a:ext cx="4857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s://im1-tub-ru.yandex.net/i?id=fdad7ce466f8772a23a66bfbbda1667f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1714488"/>
            <a:ext cx="4572033" cy="331841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929322" y="2357430"/>
            <a:ext cx="29289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Винни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Пух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4214810" y="5715016"/>
            <a:ext cx="1643074" cy="9286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357686" y="5857892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назад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285720" y="0"/>
            <a:ext cx="2857520" cy="207170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43240" y="357166"/>
            <a:ext cx="40719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Сказки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00034" y="2500306"/>
            <a:ext cx="821537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Он живет в лесу дремучем,</a:t>
            </a:r>
          </a:p>
          <a:p>
            <a:pPr marL="0" marR="0" lvl="0" indent="20161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Темном, страшном и колючем.</a:t>
            </a:r>
          </a:p>
          <a:p>
            <a:pPr marL="0" marR="0" lvl="0" indent="20161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Как злодей вполне успешен —</a:t>
            </a:r>
          </a:p>
          <a:p>
            <a:pPr marL="0" marR="0" lvl="0" indent="20161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Вредный волосатый...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 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00826" y="5500702"/>
            <a:ext cx="26431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Ответ: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5143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allphoto.in.ua/photo/33/es23384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258" y="1714488"/>
            <a:ext cx="3953180" cy="393861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572132" y="1928802"/>
            <a:ext cx="2857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Леший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4286248" y="5857892"/>
            <a:ext cx="1571636" cy="7857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357686" y="5929330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назад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214282" y="0"/>
            <a:ext cx="2714644" cy="185738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14612" y="214290"/>
            <a:ext cx="4286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Сказки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214414" y="2071678"/>
            <a:ext cx="700092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Ах ты, Петя, простота,</a:t>
            </a:r>
          </a:p>
          <a:p>
            <a:pPr marL="0" marR="0" lvl="0" indent="1333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 Сплоховал немножко,</a:t>
            </a:r>
          </a:p>
          <a:p>
            <a:pPr marL="0" marR="0" lvl="0" indent="1333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  Не послушался кота,</a:t>
            </a:r>
          </a:p>
          <a:p>
            <a:pPr marL="0" marR="0" lvl="0" indent="1333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  Выглянул в окошко.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5008" y="5357826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Ответ: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287</TotalTime>
  <Words>425</Words>
  <Application>Microsoft Office PowerPoint</Application>
  <PresentationFormat>Экран (4:3)</PresentationFormat>
  <Paragraphs>172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Яркая</vt:lpstr>
      <vt:lpstr>СВОЯ ИГРА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Оксана</cp:lastModifiedBy>
  <cp:revision>32</cp:revision>
  <dcterms:created xsi:type="dcterms:W3CDTF">2016-03-22T16:32:06Z</dcterms:created>
  <dcterms:modified xsi:type="dcterms:W3CDTF">2016-04-06T21:14:55Z</dcterms:modified>
</cp:coreProperties>
</file>