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am.ru/upload/blogs/detsad-157143-1419682199.jpg" TargetMode="External"/><Relationship Id="rId3" Type="http://schemas.openxmlformats.org/officeDocument/2006/relationships/hyperlink" Target="http://irk-mdou2.ucoz.ru/PRC/7.jpg" TargetMode="External"/><Relationship Id="rId7" Type="http://schemas.openxmlformats.org/officeDocument/2006/relationships/hyperlink" Target="http://planetadetstva.net/wp-content/uploads/2015/06/organizaciya-razvivayushhej-predmetno-prostranstvennoj-sredy-v-dou-15.png" TargetMode="External"/><Relationship Id="rId2" Type="http://schemas.openxmlformats.org/officeDocument/2006/relationships/hyperlink" Target="http://dmdou83.edumsko.ru/documents/other_documents/doc/5254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olnishko4.ucoz.ru/_si/1/74094589.jpg" TargetMode="External"/><Relationship Id="rId5" Type="http://schemas.openxmlformats.org/officeDocument/2006/relationships/hyperlink" Target="http://4.bp.blogspot.com/-k-O7iSrD_78/VMvZdMeZWuI/AAAAAAAABHI/3y-AmBsD3DE/s1600/IMG_2136.JPG" TargetMode="External"/><Relationship Id="rId4" Type="http://schemas.openxmlformats.org/officeDocument/2006/relationships/hyperlink" Target="http://moyamatem.ru/samostoyatelenaya-dvigatelenaya-aktivnoste-detej-v-usloviyah-o/1161093_html_349d72ed.jpg" TargetMode="External"/><Relationship Id="rId9" Type="http://schemas.openxmlformats.org/officeDocument/2006/relationships/hyperlink" Target="http://www.maam.ru/upload/blogs/db5d03d70d6a992b08c532488ddb3642.jpg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786322"/>
            <a:ext cx="4071934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студентка группы Д-32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Плаксова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Оксана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71612"/>
            <a:ext cx="9358346" cy="218440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Требования к размещению оборудования в помещениях ДОО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0"/>
            <a:ext cx="8858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Владимирской области «Муромский педагогический колледж»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Нормативная база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Концепция содержания непрерывного образования (Утверждена Федеральным координационным советом по общему образованию Министерства образования РФ 17.06.2003)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2.4.1 3049-13 «Санитарно-эпидемиологические требования к устройству, содержанию и организации режима работы дошкольных образовательных организаций» от 15.05.2003)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педагогические требования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России (Письмо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России №61/1912 от 17.05.1995 Методические указания «О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педагогической ценности игр и игрушек»).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Требования безопасности (ГОСТ 25779-90 «Игрушки. Общие требования безопасности и методы контроля» (с изменениями); ГОСТ 51555-99 «Игрушки. Общие требования безопасности  и методы испытаний. Механические и физические свойства»).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ФГОС ДО (Ф3 №1155 от 17.10.2013)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Закон «Об образовании»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№273-Ф3от29.12.2012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№185-Ф3от02.07.2014</a:t>
            </a: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обеспечивает максимальную реализацию образовательного потенциала пространства группы, участка и материалов, оборудования и инвентаря для развития детей дошкольного возраста, охраны и укрепления их здоровья, учёта особенностей и коррекции недостатков их развития.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moyamatem.ru/samostoyatelenaya-dvigatelenaya-aktivnoste-detej-v-usloviyah-o/1161093_html_349d72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47935"/>
            <a:ext cx="6143636" cy="46100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 (дошкольной группы, участка) должна обеспечивать: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● реализацию различных образовательных программ, используемых в образовательном процессе;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в случае организации инклюзивного образования необходимые для него условия;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учёт национально-культурных, климатических условий, в которых осуществляется образовательный процесс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irk-mdou2.ucoz.ru/PRC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4572000" cy="3643314"/>
          </a:xfrm>
          <a:prstGeom prst="rect">
            <a:avLst/>
          </a:prstGeom>
          <a:noFill/>
        </p:spPr>
      </p:pic>
      <p:pic>
        <p:nvPicPr>
          <p:cNvPr id="40964" name="Picture 4" descr="http://4.bp.blogspot.com/-k-O7iSrD_78/VMvZdMeZWuI/AAAAAAAABHI/3y-AmBsD3DE/s1600/IMG_21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214686"/>
            <a:ext cx="4857752" cy="36433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  группы должна быть содержательно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насыщенной, трансформируемой, полифункциональной, вариативной, доступной и безопасной.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9938" name="Picture 2" descr="http://solnishko4.ucoz.ru/_si/1/740945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143380"/>
            <a:ext cx="4000496" cy="2714620"/>
          </a:xfrm>
          <a:prstGeom prst="rect">
            <a:avLst/>
          </a:prstGeom>
          <a:noFill/>
        </p:spPr>
      </p:pic>
      <p:pic>
        <p:nvPicPr>
          <p:cNvPr id="39940" name="Picture 4" descr="http://planetadetstva.net/wp-content/uploads/2015/06/organizaciya-razvivayushhej-predmetno-prostranstvennoj-sredy-v-dou-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3643305" cy="2248087"/>
          </a:xfrm>
          <a:prstGeom prst="rect">
            <a:avLst/>
          </a:prstGeom>
          <a:noFill/>
        </p:spPr>
      </p:pic>
      <p:pic>
        <p:nvPicPr>
          <p:cNvPr id="39942" name="Picture 6" descr="http://www.maam.ru/upload/blogs/detsad-157143-14196821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1100" y="3857627"/>
            <a:ext cx="4002900" cy="3000373"/>
          </a:xfrm>
          <a:prstGeom prst="rect">
            <a:avLst/>
          </a:prstGeom>
          <a:noFill/>
        </p:spPr>
      </p:pic>
      <p:pic>
        <p:nvPicPr>
          <p:cNvPr id="39944" name="Picture 8" descr="http://www.maam.ru/upload/blogs/db5d03d70d6a992b08c532488ddb3642.jp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428736"/>
            <a:ext cx="2838440" cy="21288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http://dmdou83.edumsko.ru/documents/other_documents/doc/52548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http://irk-mdou2.ucoz.ru/PRC/7.jpg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http://moyamatem.ru/samostoyatelenaya-dvigatelenaya-aktivnoste-detej-v-usloviyah-o/1161093_html_349d72ed.jpg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http://4.bp.blogspot.com/-k-O7iSrD_78/VMvZdMeZWuI/AAAAAAAABHI/3y-AmBsD3DE/s1600/IMG_2136.JPG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http://solnishko4.ucoz.ru/_si/1/74094589.jpg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http://planetadetstva.net/wp-content/uploads/2015/06/organizaciya-razvivayushhej-predmetno-prostranstvennoj-sredy-v-dou-15.png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http://www.maam.ru/upload/blogs/detsad-157143-1419682199.jpg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http://www.maam.ru/upload/blogs/db5d03d70d6a992b08c532488ddb3642.jpg.jpg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83</TotalTime>
  <Words>187</Words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Требования к размещению оборудования в помещениях ДОО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размещению оборудования в помещениях ДОО</dc:title>
  <dc:creator>Оксана</dc:creator>
  <cp:lastModifiedBy>Оксана</cp:lastModifiedBy>
  <cp:revision>11</cp:revision>
  <dcterms:created xsi:type="dcterms:W3CDTF">2017-02-01T18:03:30Z</dcterms:created>
  <dcterms:modified xsi:type="dcterms:W3CDTF">2017-11-19T12:22:35Z</dcterms:modified>
</cp:coreProperties>
</file>