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60" r:id="rId4"/>
    <p:sldId id="259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3405" y="2104728"/>
            <a:ext cx="8104039" cy="179316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Один день из жизни нашей группы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7" descr="i034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696" y="404664"/>
            <a:ext cx="18573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i034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97152"/>
            <a:ext cx="18573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77409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5229200"/>
            <a:ext cx="41582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  <a:t>После сна, как все проснулись,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  <a:t>Улыбнулись, потянулись,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  <a:t>Мы по коврикам прошлись,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  <a:t>Закаляйся, не ленись!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5936" y="433170"/>
            <a:ext cx="4752528" cy="44644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268760"/>
            <a:ext cx="3528392" cy="4968552"/>
          </a:xfrm>
          <a:prstGeom prst="rect">
            <a:avLst/>
          </a:prstGeom>
        </p:spPr>
      </p:pic>
      <p:pic>
        <p:nvPicPr>
          <p:cNvPr id="6" name="Рисунок 12" descr="16314c7f0b93a2181122255b73cb7f13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654" y="29190"/>
            <a:ext cx="200025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02312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3347864" y="476672"/>
            <a:ext cx="5271045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Играть мы любим очень: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Вы знаете друзья!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Без игр прожить ребёнку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Никак, никак нельзя.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</a:b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Times New Roman"/>
              <a:ea typeface="SimSun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76872"/>
            <a:ext cx="4932040" cy="43238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872835"/>
            <a:ext cx="3600400" cy="3459708"/>
          </a:xfrm>
          <a:prstGeom prst="rect">
            <a:avLst/>
          </a:prstGeom>
        </p:spPr>
      </p:pic>
      <p:pic>
        <p:nvPicPr>
          <p:cNvPr id="5" name="Рисунок 9" descr="76f7822532939a391e860945cedb95dc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688"/>
            <a:ext cx="19145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6685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427984" cy="3528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356992"/>
            <a:ext cx="4536504" cy="3168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005064"/>
            <a:ext cx="3456384" cy="26916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8518" y="188640"/>
            <a:ext cx="3825729" cy="2952328"/>
          </a:xfrm>
          <a:prstGeom prst="rect">
            <a:avLst/>
          </a:prstGeom>
        </p:spPr>
      </p:pic>
      <p:pic>
        <p:nvPicPr>
          <p:cNvPr id="8" name="Picture 9" descr="chas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6263" y="4437112"/>
            <a:ext cx="10382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3e597c7ec510e070b1a5c5c41542bdbf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844" y="2348880"/>
            <a:ext cx="252028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07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92896"/>
            <a:ext cx="4248472" cy="41281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260648"/>
            <a:ext cx="4209882" cy="410445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885" y="44624"/>
            <a:ext cx="2160240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88024" y="5248364"/>
            <a:ext cx="4185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Пора полить цветочки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6727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spasibo-4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784976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202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836712"/>
            <a:ext cx="63367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Есть особый сад на свете,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Не деревья в нем, а дети,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Он - для маленьких ребят 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И зовется детский сад!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Детский сад, детский сад…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Почему так говорят?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Потому, что дружно в нем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Мы одной семьей растем!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60648"/>
            <a:ext cx="1858963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145087"/>
            <a:ext cx="1858963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167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8080" y="4869160"/>
            <a:ext cx="4505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Вот уже вставать пора!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 Просыпайся, детвора!!!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 Быстро встанем по порядку – 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 Дружно  сделаем зарядку!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608" y="1772816"/>
            <a:ext cx="4248472" cy="45976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0454" y="548680"/>
            <a:ext cx="3779912" cy="3357204"/>
          </a:xfrm>
          <a:prstGeom prst="rect">
            <a:avLst/>
          </a:prstGeom>
        </p:spPr>
      </p:pic>
      <p:pic>
        <p:nvPicPr>
          <p:cNvPr id="7" name="Рисунок 12" descr="a07a0088297ffe9971272963f103c8aa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88463"/>
            <a:ext cx="3048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4232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392487" cy="3380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4253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Arial Black" pitchFamily="34" charset="0"/>
                <a:ea typeface="SimSun" pitchFamily="2" charset="-122"/>
              </a:rPr>
              <a:t>Собрались ребята в круг, 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  <a:latin typeface="Arial Black" pitchFamily="34" charset="0"/>
                <a:ea typeface="SimSun" pitchFamily="2" charset="-122"/>
              </a:rPr>
            </a:b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Arial Black" pitchFamily="34" charset="0"/>
                <a:ea typeface="SimSun" pitchFamily="2" charset="-122"/>
              </a:rPr>
              <a:t>Я твой друг и ты мой друг,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  <a:latin typeface="Arial Black" pitchFamily="34" charset="0"/>
                <a:ea typeface="SimSun" pitchFamily="2" charset="-122"/>
              </a:rPr>
            </a:b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Arial Black" pitchFamily="34" charset="0"/>
                <a:ea typeface="SimSun" pitchFamily="2" charset="-122"/>
              </a:rPr>
              <a:t>Дружно за руки возьмемся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  <a:latin typeface="Arial Black" pitchFamily="34" charset="0"/>
                <a:ea typeface="SimSun" pitchFamily="2" charset="-122"/>
              </a:rPr>
            </a:b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Arial Black" pitchFamily="34" charset="0"/>
                <a:ea typeface="SimSun" pitchFamily="2" charset="-122"/>
              </a:rPr>
              <a:t> И друг другу улыбнемся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Arial Black" pitchFamily="34" charset="0"/>
              <a:ea typeface="SimSun" pitchFamily="2" charset="-122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6" y="260649"/>
            <a:ext cx="4320481" cy="3816424"/>
          </a:xfrm>
          <a:prstGeom prst="rect">
            <a:avLst/>
          </a:prstGeom>
        </p:spPr>
      </p:pic>
      <p:pic>
        <p:nvPicPr>
          <p:cNvPr id="12" name="Рисунок 11" descr="a84c8a0319cda7e6fdda887678b351d5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221088"/>
            <a:ext cx="3240360" cy="244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90988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20457"/>
            <a:ext cx="40141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ea typeface="SimSun" pitchFamily="2" charset="-122"/>
              </a:rPr>
              <a:t>Мы за столиком сидим,</a:t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ea typeface="SimSun" pitchFamily="2" charset="-122"/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ea typeface="SimSun" pitchFamily="2" charset="-122"/>
              </a:rPr>
              <a:t> Вкусный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ea typeface="SimSun" pitchFamily="2" charset="-122"/>
              </a:rPr>
              <a:t>мы  обед едим .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ea typeface="SimSun" pitchFamily="2" charset="-122"/>
              </a:rPr>
              <a:t/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ea typeface="SimSun" pitchFamily="2" charset="-122"/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ea typeface="SimSun" pitchFamily="2" charset="-122"/>
              </a:rPr>
              <a:t> Постарались повара,</a:t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ea typeface="SimSun" pitchFamily="2" charset="-122"/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ea typeface="SimSun" pitchFamily="2" charset="-122"/>
              </a:rPr>
              <a:t> Приготовили с утра!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Black" pitchFamily="34" charset="0"/>
              <a:ea typeface="SimSun" pitchFamily="2" charset="-122"/>
            </a:endParaRPr>
          </a:p>
        </p:txBody>
      </p:sp>
      <p:pic>
        <p:nvPicPr>
          <p:cNvPr id="4" name="Рисунок 4" descr="5282a6f6dad24816ee7db5156b67c9e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972050"/>
            <a:ext cx="22955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8784" y="185215"/>
            <a:ext cx="4180465" cy="48871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2973630"/>
            <a:ext cx="4519272" cy="377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3651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26619" y="620688"/>
            <a:ext cx="4860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SimSun"/>
                <a:cs typeface="+mj-cs"/>
              </a:rPr>
              <a:t>Любим мы не только бегать,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SimSun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SimSun"/>
                <a:cs typeface="+mj-cs"/>
              </a:rPr>
              <a:t>Веселиться и играть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SimSun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SimSun"/>
                <a:cs typeface="+mj-cs"/>
              </a:rPr>
              <a:t>Кроме этого мы очень любим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SimSun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SimSun"/>
                <a:cs typeface="+mj-cs"/>
              </a:rPr>
              <a:t>Очень любим рисовать.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865" y="188640"/>
            <a:ext cx="3984104" cy="32640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2"/>
          <a:stretch/>
        </p:blipFill>
        <p:spPr>
          <a:xfrm>
            <a:off x="539552" y="3645024"/>
            <a:ext cx="3168352" cy="30399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581" y="2636912"/>
            <a:ext cx="4536504" cy="3816424"/>
          </a:xfrm>
          <a:prstGeom prst="rect">
            <a:avLst/>
          </a:prstGeom>
        </p:spPr>
      </p:pic>
      <p:pic>
        <p:nvPicPr>
          <p:cNvPr id="7" name="Рисунок 4" descr="ANIMASHKI43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020615"/>
            <a:ext cx="2573784" cy="86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0107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45939" y="472725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Свежий воздух малышам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 Нужен и полезен!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 Очень весело гулять!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Black" pitchFamily="34" charset="0"/>
                <a:ea typeface="SimSun"/>
                <a:cs typeface="+mj-cs"/>
              </a:rPr>
              <a:t> И никаких болезней!...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9" y="572852"/>
            <a:ext cx="4022411" cy="3960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" y="332656"/>
            <a:ext cx="4315319" cy="6096000"/>
          </a:xfrm>
          <a:prstGeom prst="rect">
            <a:avLst/>
          </a:prstGeom>
        </p:spPr>
      </p:pic>
      <p:pic>
        <p:nvPicPr>
          <p:cNvPr id="7" name="Рисунок 8" descr="Deti1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8575" y="4565753"/>
            <a:ext cx="14954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8772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7"/>
          <p:cNvSpPr txBox="1">
            <a:spLocks/>
          </p:cNvSpPr>
          <p:nvPr/>
        </p:nvSpPr>
        <p:spPr bwMode="auto">
          <a:xfrm>
            <a:off x="1173163" y="311150"/>
            <a:ext cx="7766050" cy="20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  <a:t>Теплою водою</a:t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</a:b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  <a:t>Руки чисто мою</a:t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</a:b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  <a:t>Кусочек мыла я возьму</a:t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</a:b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  <a:t>И ладошки им потру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SimSun"/>
                <a:cs typeface="+mj-cs"/>
              </a:rPr>
            </a:b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Times New Roman"/>
              <a:ea typeface="SimSun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577" y="2132856"/>
            <a:ext cx="4077391" cy="44881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132856"/>
            <a:ext cx="4192112" cy="448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086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79512" y="277989"/>
            <a:ext cx="4869730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3366"/>
                </a:solidFill>
                <a:latin typeface="Times New Roman" pitchFamily="16" charset="0"/>
                <a:ea typeface="SimSun" charset="-122"/>
              </a:defRPr>
            </a:lvl9pPr>
          </a:lstStyle>
          <a:p>
            <a:r>
              <a:rPr lang="ru-RU" sz="2000" dirty="0" smtClean="0">
                <a:latin typeface="Arial Black" pitchFamily="34" charset="0"/>
              </a:rPr>
              <a:t>Ставни закрываются,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Дети раздеваются.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— Тише, тише, тише, птицы,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Вы не пойте под окном!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В тихий час так сладко спится,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Спят ребята крепким сном.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8381" y="255872"/>
            <a:ext cx="4248472" cy="32129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3573016"/>
            <a:ext cx="3528392" cy="30896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417564"/>
            <a:ext cx="4536504" cy="4200376"/>
          </a:xfrm>
          <a:prstGeom prst="rect">
            <a:avLst/>
          </a:prstGeom>
        </p:spPr>
      </p:pic>
      <p:pic>
        <p:nvPicPr>
          <p:cNvPr id="6" name="Рисунок 13" descr="b87e5a8e06313a14dc9705b3c84bed38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4058">
            <a:off x="4267572" y="4961255"/>
            <a:ext cx="1905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47930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238</TotalTime>
  <Words>56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Один день из жизни нашей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 день из жизни нашей группы</dc:title>
  <dc:creator>Ильмира</dc:creator>
  <cp:lastModifiedBy>Ильмира</cp:lastModifiedBy>
  <cp:revision>19</cp:revision>
  <dcterms:created xsi:type="dcterms:W3CDTF">2014-09-22T17:45:40Z</dcterms:created>
  <dcterms:modified xsi:type="dcterms:W3CDTF">2017-09-07T18:31:17Z</dcterms:modified>
</cp:coreProperties>
</file>