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8820472" cy="129614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Вместе в Месте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3356992"/>
            <a:ext cx="622818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 проекта: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Швадленко Мария Константиновна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Куратор проекта: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Колмогорова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еститель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дир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ектора НОО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МАОУ СОШ № 32 г.Томска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Консультанты проекта: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Филенко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И.А.,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к.псих.н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доцент ФП НИ ТГУ 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физики МАОУ СОШ № 32 г. Томска;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Тужикова Т.А.,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к.пед.наук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доцент ТГПУ,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еститель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директора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НМР 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МАОУ СОШ № 32 г. Томска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</a:t>
            </a:r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sz="3600" b="1" dirty="0" smtClean="0">
                <a:solidFill>
                  <a:srgbClr val="002060"/>
                </a:solidFill>
              </a:rPr>
              <a:t>Актуальность проекта обусловлена следующими факторами: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424936" cy="4785395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Сохранение душевного равновесия, умение общаться, владеть собой, хорошее настроение, крепкое здоровье, вера в себя являются ключевыми  экологической культуры и экологического воспитания, актуального и значимого при реализации ФГОС и адаптации и социализации в нашей сегодняшней жизни, что особенно актуально в год Экологии.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Проект интересен по комплексу решаемых задач учащимся, родителям (законным представителям), педагогам на уровне начального общего образования МАОУ СОШ № 32 г. Томска, а также подросткам и студентам при реализации волонтерской деятельности и профессиональных проб.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Проект позволит создать условия для общения, творческой деятельности, совершенствования физического и психического развития, снижения уровня тревожности у учащихся, а также развить сенсомоторные способности, снять психоэмоциональное напряжение. </a:t>
            </a:r>
          </a:p>
        </p:txBody>
      </p:sp>
      <p:pic>
        <p:nvPicPr>
          <p:cNvPr id="1026" name="Picture 2" descr="E:\Лучшие молодежные соц.проекты 2017\vmes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584176" cy="1089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Цель проекта: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развивающей предметно-пространственной среды на основе социального партнерства и волонтерской деятельности в условиях совместной деятельности и  ФГОС.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Лучшие молодежные соц.проекты 2017\vmes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584176" cy="1089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b="1" dirty="0" smtClean="0">
                <a:solidFill>
                  <a:srgbClr val="002060"/>
                </a:solidFill>
              </a:rPr>
              <a:t>Задачи проекта: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проектную команду, мобильную волонтерскую группу из числа студентов НИ ТГУ, обучающихся 7-х классов, провести для них обучение по актуальным проблемам деятельности в предметно – пространственной среде;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оформить и оснастить специализированный кабинет (помещение) необходимыми сенсорными модулями и оборудованием для занятий с детьми начальной школы согласно замыслу;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и провести комплекс мероприятий для обучающихся 1-4 классов с использованием современных методик технологий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арт-терапии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музыкотерапии и др.), оформить его методически;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организовать совместную деятельность участников проекта и образовательных отношений, включая партнеров и местное сообщество, подвести итоги работы,  провести экспертизу разработок, тиражировать полученный опыт.</a:t>
            </a:r>
          </a:p>
          <a:p>
            <a:endParaRPr lang="ru-RU" dirty="0" smtClean="0"/>
          </a:p>
        </p:txBody>
      </p:sp>
      <p:pic>
        <p:nvPicPr>
          <p:cNvPr id="4" name="Picture 2" descr="E:\Лучшие молодежные соц.проекты 2017\vmes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1584176" cy="1089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</a:t>
            </a:r>
            <a:r>
              <a:rPr lang="ru-RU" sz="4900" b="1" dirty="0" smtClean="0">
                <a:solidFill>
                  <a:srgbClr val="002060"/>
                </a:solidFill>
              </a:rPr>
              <a:t>Целевая аудитория </a:t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    проекта:</a:t>
            </a:r>
            <a:r>
              <a:rPr lang="ru-RU" sz="4900" dirty="0" smtClean="0">
                <a:solidFill>
                  <a:srgbClr val="002060"/>
                </a:solidFill>
              </a:rPr>
              <a:t> </a:t>
            </a:r>
            <a:br>
              <a:rPr lang="ru-RU" sz="4900" dirty="0" smtClean="0">
                <a:solidFill>
                  <a:srgbClr val="002060"/>
                </a:solidFill>
              </a:rPr>
            </a:br>
            <a:endParaRPr lang="ru-RU" sz="49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 1-4 классов МАОУ СОШ № 32 г. Томска;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 7 класса, выступающие в роли волонтеров.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E:\Лучшие молодежные соц.проекты 2017\vmes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584176" cy="1089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sz="4900" b="1" dirty="0" smtClean="0">
                <a:solidFill>
                  <a:srgbClr val="002060"/>
                </a:solidFill>
              </a:rPr>
              <a:t>Механизм реализации            деятельности </a:t>
            </a:r>
            <a:r>
              <a:rPr lang="ru-RU" b="1" dirty="0" smtClean="0">
                <a:solidFill>
                  <a:srgbClr val="002060"/>
                </a:solidFill>
              </a:rPr>
              <a:t>по проекту: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Организационный этап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начинается с формирования проектной команды, мобильной волонтерской группы из числа студентов НИ ТГУ, обучающихся 7-х классов, проведении для них обучения по актуальным проблемам и способам их решения в предметно – пространственной среде, оформление и оснащение кабинета (помещения) необходимыми сенсорными модулями и оборудованием для занятий с детьми начальной школы согласно замыслу.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Реализационный этап.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Будут разработаны и проведены комплекс мероприятий для обучающихся 1-4 классов с использованием современных методик вальдорфской педагогики и Марии Монтессори, технологий, арт-терапии, музыкотерапии и др., оформлен методически кабинет для занятий с учащимися начальной школы. При этом будет организована работа в современной пространственной среде, содержательно насыщенной, трансформируемой, полифункциональной, вариативной, доступной безопасной.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Лучшие молодежные соц.проекты 2017\vmes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584176" cy="1089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Команда проекта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75252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Филенко Игорь Александрович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к.псих.н., доцент ФП НИ ТГУ , учитель физики МАОУ СОШ № 32 г. Томска.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Тужикова Татьяна Александровна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к.пед.наук, доцент ТГПУ, заместитель директора по НМР МАОУ СОШ № 32 г. Томска.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Колмогорова Надежда Леонидовна,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заместитель директора НОО МАОУ СОШ № 32 г.Томска.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Студенты НИ ТГУ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факультета психологии.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Чипигина Наталья Александровна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педагог-организатор МАОУ СОШ № 32 г. Томска.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Желнова Ирина Георгиевна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педагог дополнительного образования МАОУ СОШ № 32 г. Томска.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E:\Лучшие молодежные соц.проекты 2017\vmes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584176" cy="1089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37361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508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Вместе в Месте</vt:lpstr>
      <vt:lpstr>          Актуальность проекта обусловлена следующими факторами:</vt:lpstr>
      <vt:lpstr>Цель проекта:</vt:lpstr>
      <vt:lpstr>  Задачи проекта:</vt:lpstr>
      <vt:lpstr>     Целевая аудитория      проекта:  </vt:lpstr>
      <vt:lpstr>       Механизм реализации            деятельности по проекту:  </vt:lpstr>
      <vt:lpstr>Команда проекта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Вместе в Месте</dc:title>
  <dc:creator>user</dc:creator>
  <cp:lastModifiedBy>Татьяна</cp:lastModifiedBy>
  <cp:revision>34</cp:revision>
  <dcterms:created xsi:type="dcterms:W3CDTF">2017-10-27T03:15:33Z</dcterms:created>
  <dcterms:modified xsi:type="dcterms:W3CDTF">2017-11-09T12:48:53Z</dcterms:modified>
</cp:coreProperties>
</file>