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E9EFF-2AF5-414A-9D7C-44F5ADBDD521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D1CD-E3EA-4542-A24E-7D47E9F3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&#1076;&#1077;&#1090;&#1080;%20&#1085;&#1072;&#1096;&#1077;%20&#1073;&#1091;&#1076;&#1091;&#1097;&#1077;&#1077;&amp;img_url=https://wise.edu.au/img/slideshow-deramjob.jpg&amp;pos=27&amp;rpt=simage" TargetMode="External"/><Relationship Id="rId3" Type="http://schemas.openxmlformats.org/officeDocument/2006/relationships/hyperlink" Target="http://murpedcol.ru/" TargetMode="External"/><Relationship Id="rId7" Type="http://schemas.openxmlformats.org/officeDocument/2006/relationships/hyperlink" Target="https://yandex.ru/images/search?text=&#1076;&#1077;&#1090;&#1080;%20&#1085;&#1072;&#1096;&#1077;%20&#1073;&#1091;&#1076;&#1091;&#1097;&#1077;&#1077;&amp;img_url=http://new.delogazeta.ru/up/news/2014/2014-8-6-pervklass_02.jpg&amp;pos=23&amp;rpt=simage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p=4&amp;text=&#1076;&#1077;&#1090;&#1080;%20&#1085;&#1072;&#1096;&#1077;%20&#1073;&#1091;&#1076;&#1091;&#1097;&#1077;&#1077;&amp;img_url=http://cs629508.vk.me/v629508237/9543/nSaQVwmT4cA.jpg&amp;pos=145&amp;rpt=simage" TargetMode="External"/><Relationship Id="rId5" Type="http://schemas.openxmlformats.org/officeDocument/2006/relationships/hyperlink" Target="https://yandex.ru/images/search?text=&#1088;&#1077;&#1073;&#1077;&#1085;&#1086;&#1082;%20&#1074;%20&#1085;&#1086;&#1091;&#1090;&#1073;&#1091;&#1082;&#1077;&amp;img_url=http://image.shutterstock.com/z/stock-photo-child-with-laptop-110132267.jpg&amp;pos=16&amp;rpt=simage" TargetMode="External"/><Relationship Id="rId10" Type="http://schemas.openxmlformats.org/officeDocument/2006/relationships/hyperlink" Target="https://yandex.ru/images/search?p=4&amp;text=&#1076;&#1077;&#1090;&#1080;%20&#1085;&#1072;&#1096;&#1077;%20&#1073;&#1091;&#1076;&#1091;&#1097;&#1077;&#1077;&amp;img_url=http://www.e-news.su/uploads/posts/2015-05/1431850400_ewopqlrqu8u.jpg&amp;pos=125&amp;rpt=simage" TargetMode="External"/><Relationship Id="rId4" Type="http://schemas.openxmlformats.org/officeDocument/2006/relationships/hyperlink" Target="https://yandex.ru/images/search?text=&#1088;&#1077;&#1073;&#1077;&#1085;&#1086;&#1082;%20&#1074;%20&#1085;&#1086;&#1091;&#1090;&#1073;&#1091;&#1082;&#1077;&amp;img_url=http://safetynetkids.com/wp-content/uploads/2011/10/Internet.jpg&amp;pos=7&amp;rpt=simage" TargetMode="External"/><Relationship Id="rId9" Type="http://schemas.openxmlformats.org/officeDocument/2006/relationships/hyperlink" Target="https://yandex.ru/images/search?text=&#1076;&#1077;&#1090;&#1080;%20&#1085;&#1072;&#1096;&#1077;%20&#1073;&#1091;&#1076;&#1091;&#1097;&#1077;&#1077;&amp;img_url=http://likos.ru/assets/images/zao_likos/photogallery/detsky-prazdnik-ufanet/_DSC7106.JPG&amp;pos=24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214338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i="1" spc="150" dirty="0" smtClean="0">
                <a:ln w="11430"/>
                <a:solidFill>
                  <a:srgbClr val="F8F8F8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Здравствуйте!</a:t>
            </a:r>
          </a:p>
          <a:p>
            <a:pPr algn="ctr"/>
            <a:r>
              <a:rPr lang="ru-RU" sz="4400" b="1" i="1" spc="150" dirty="0" smtClean="0">
                <a:ln w="11430"/>
                <a:solidFill>
                  <a:srgbClr val="F8F8F8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Я - </a:t>
            </a:r>
            <a:r>
              <a:rPr lang="ru-RU" sz="4400" b="1" i="1" spc="150" dirty="0" err="1" smtClean="0">
                <a:ln w="11430"/>
                <a:solidFill>
                  <a:srgbClr val="F8F8F8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sz="4400" b="1" i="1" spc="150" dirty="0" smtClean="0">
                <a:ln w="11430"/>
                <a:solidFill>
                  <a:srgbClr val="F8F8F8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150" dirty="0" smtClean="0">
                <a:ln w="11430"/>
                <a:solidFill>
                  <a:srgbClr val="F8F8F8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Оксана и я – будущий воспитатель!</a:t>
            </a:r>
            <a:endParaRPr lang="ru-RU" sz="4400" b="1" i="1" spc="150" dirty="0">
              <a:ln w="11430"/>
              <a:solidFill>
                <a:srgbClr val="F8F8F8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uzYloFGLh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857364"/>
            <a:ext cx="6794742" cy="478634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14348" y="0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Муромский педагогический колледж – самое лучшее место на свете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67133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85926"/>
            <a:ext cx="9144000" cy="5072074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Компьютерные технологии - неотъемлемая часть целостного образовательного процесса, значительно повышающая его качество.</a:t>
            </a:r>
          </a:p>
          <a:p>
            <a:r>
              <a:rPr lang="ru-RU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своей учебной деятельности я в основном пользуюсь </a:t>
            </a:r>
            <a:r>
              <a:rPr lang="en-US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PowerPoint</a:t>
            </a:r>
            <a:r>
              <a:rPr lang="ru-RU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Microsoft Word</a:t>
            </a:r>
            <a:r>
              <a:rPr lang="ru-RU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Photoshop </a:t>
            </a:r>
            <a:r>
              <a:rPr lang="ru-RU" sz="32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 др. В будущей профессии без ИКТ не обойтись!</a:t>
            </a:r>
            <a:endParaRPr lang="ru-RU" sz="3200" i="1" dirty="0">
              <a:solidFill>
                <a:schemeClr val="bg1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56-1024x6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3315"/>
            <a:ext cx="4643438" cy="3214686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643314"/>
            <a:ext cx="4500563" cy="3214687"/>
          </a:xfrm>
          <a:prstGeom prst="rect">
            <a:avLst/>
          </a:prstGeo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4632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85852" y="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– наше будущее!</a:t>
            </a:r>
            <a:endParaRPr lang="ru-RU" sz="5400" i="1" dirty="0">
              <a:solidFill>
                <a:schemeClr val="bg1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_DSC71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256"/>
            <a:ext cx="4500562" cy="2571744"/>
          </a:xfrm>
          <a:prstGeom prst="rect">
            <a:avLst/>
          </a:prstGeom>
        </p:spPr>
      </p:pic>
      <p:pic>
        <p:nvPicPr>
          <p:cNvPr id="8" name="Рисунок 7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57232"/>
            <a:ext cx="2000232" cy="3571900"/>
          </a:xfrm>
          <a:prstGeom prst="rect">
            <a:avLst/>
          </a:prstGeom>
        </p:spPr>
      </p:pic>
      <p:pic>
        <p:nvPicPr>
          <p:cNvPr id="9" name="Рисунок 8" descr="2014-8-6-pervklass_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794" y="857232"/>
            <a:ext cx="4643470" cy="3517904"/>
          </a:xfrm>
          <a:prstGeom prst="rect">
            <a:avLst/>
          </a:prstGeom>
        </p:spPr>
      </p:pic>
      <p:pic>
        <p:nvPicPr>
          <p:cNvPr id="10" name="Рисунок 9" descr="nSaQVwmT4c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2264" y="857232"/>
            <a:ext cx="2571736" cy="3536263"/>
          </a:xfrm>
          <a:prstGeom prst="rect">
            <a:avLst/>
          </a:prstGeom>
        </p:spPr>
      </p:pic>
      <p:pic>
        <p:nvPicPr>
          <p:cNvPr id="11" name="Рисунок 10" descr="847_art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0562" y="4357694"/>
            <a:ext cx="4643438" cy="2500306"/>
          </a:xfrm>
          <a:prstGeom prst="rect">
            <a:avLst/>
          </a:prstGeo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0035"/>
          </a:xfrm>
        </p:spPr>
      </p:pic>
      <p:sp>
        <p:nvSpPr>
          <p:cNvPr id="6" name="TextBox 5"/>
          <p:cNvSpPr txBox="1"/>
          <p:nvPr/>
        </p:nvSpPr>
        <p:spPr>
          <a:xfrm>
            <a:off x="0" y="642918"/>
            <a:ext cx="9144000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http://murpedcol.ru/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https://yandex.ru/images/search?text=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ребенок%20в%20ноутбуке&amp;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=http%3A%2F%2Fsafetynetkids.com%2Fwp-content%2Fuploads%2F2011%2F10%2FInternet.jpg&amp;pos=7&amp;rpt=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https://yandex.ru/images/search?text=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ребенок%20в%20ноутбуке&amp;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=http%3A%2F%2Fimage.shutterstock.com%2Fz%2Fstock-photo-child-with-laptop-110132267.jpg&amp;pos=16&amp;rpt=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https://yandex.ru/images/search?p=4&amp;text=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дети%20наше%20будущее&amp;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=http%3A%2F%2Fcs629508.vk.me%2Fv629508237%2F9543%2FnSaQVwmT4cA.jpg&amp;pos=145&amp;rpt=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https://yandex.ru/images/search?text=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дети%20наше%20будущее&amp;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=http%3A%2F%2Fnew.delogazeta.ru%2Fup%2Fnews%2F2014%2F2014-8-6-pervklass_02.jpg&amp;pos=23&amp;rpt=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https://yandex.ru/images/search?text=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дети%20наше%20будущее&amp;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=https%3A%2F%2Fwise.edu.au%2Fimg%2Fslideshow-deramjob.jpg&amp;pos=27&amp;rpt=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https://yandex.ru/images/search?text=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дети%20наше%20будущее&amp;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=http%3A%2F%2Flikos.ru%2Fassets%2Fimages%2Fzao_likos%2Fphotogallery%2Fdetsky-prazdnik-ufanet%2F_DSC7106.JPG&amp;pos=24&amp;rpt=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https://yandex.ru/images/search?p=4&amp;text=</a:t>
            </a:r>
            <a:r>
              <a:rPr lang="ru-RU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дети%20наше%20будущее&amp;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img_url</a:t>
            </a:r>
            <a:r>
              <a:rPr lang="en-US" sz="19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=http%3A%2F%2Fwww.e-news.su%2Fuploads%2Fposts%2F2015-05%2F1431850400_ewopqlrqu8u.jpg&amp;pos=125&amp;rpt=</a:t>
            </a:r>
            <a:r>
              <a:rPr lang="en-US" sz="19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simage</a:t>
            </a:r>
            <a:endParaRPr lang="ru-RU" sz="19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0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600" i="1" dirty="0" smtClean="0">
                <a:solidFill>
                  <a:schemeClr val="bg1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i="1" dirty="0">
              <a:solidFill>
                <a:schemeClr val="bg1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107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17</cp:revision>
  <dcterms:created xsi:type="dcterms:W3CDTF">2016-10-04T16:14:00Z</dcterms:created>
  <dcterms:modified xsi:type="dcterms:W3CDTF">2017-11-26T19:09:44Z</dcterms:modified>
</cp:coreProperties>
</file>