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306" r:id="rId4"/>
    <p:sldId id="295" r:id="rId5"/>
    <p:sldId id="305" r:id="rId6"/>
    <p:sldId id="313" r:id="rId7"/>
    <p:sldId id="307" r:id="rId8"/>
    <p:sldId id="310" r:id="rId9"/>
    <p:sldId id="309" r:id="rId10"/>
    <p:sldId id="311" r:id="rId11"/>
    <p:sldId id="312" r:id="rId12"/>
    <p:sldId id="271" r:id="rId13"/>
    <p:sldId id="304" r:id="rId14"/>
    <p:sldId id="281" r:id="rId15"/>
    <p:sldId id="314" r:id="rId16"/>
    <p:sldId id="288" r:id="rId17"/>
    <p:sldId id="266" r:id="rId18"/>
    <p:sldId id="267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0-25T18:02:14.418" idx="2">
    <p:pos x="5760" y="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7098E-6F15-43FF-A861-4D0A28F0580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70BEC-C76F-4ABF-B6B8-A0B2333AA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084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71122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«Все профессии нужны, все профессии важны»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571984"/>
            <a:ext cx="7854696" cy="2286016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Автор: </a:t>
            </a:r>
            <a:r>
              <a:rPr lang="ru-RU" dirty="0" err="1" smtClean="0">
                <a:solidFill>
                  <a:srgbClr val="FF0000"/>
                </a:solidFill>
              </a:rPr>
              <a:t>Ляпина</a:t>
            </a:r>
            <a:r>
              <a:rPr lang="ru-RU" dirty="0" smtClean="0">
                <a:solidFill>
                  <a:srgbClr val="FF0000"/>
                </a:solidFill>
              </a:rPr>
              <a:t> Е.В.,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учитель начальных классов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МБОУ «</a:t>
            </a:r>
            <a:r>
              <a:rPr lang="ru-RU" dirty="0" err="1" smtClean="0">
                <a:solidFill>
                  <a:srgbClr val="FF0000"/>
                </a:solidFill>
              </a:rPr>
              <a:t>Криушинская</a:t>
            </a:r>
            <a:r>
              <a:rPr lang="ru-RU" dirty="0" smtClean="0">
                <a:solidFill>
                  <a:srgbClr val="FF0000"/>
                </a:solidFill>
              </a:rPr>
              <a:t> СОШ»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26" name="Picture 2" descr="Картинки по запросу скачать картинки профессий столя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616624" cy="31710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3"/>
          <p:cNvSpPr>
            <a:spLocks noGrp="1"/>
          </p:cNvSpPr>
          <p:nvPr>
            <p:ph type="title"/>
          </p:nvPr>
        </p:nvSpPr>
        <p:spPr>
          <a:xfrm>
            <a:off x="1187624" y="5661248"/>
            <a:ext cx="6595120" cy="931863"/>
          </a:xfrm>
        </p:spPr>
        <p:txBody>
          <a:bodyPr/>
          <a:lstStyle/>
          <a:p>
            <a:r>
              <a:rPr lang="ru-RU" sz="2400" dirty="0" smtClean="0"/>
              <a:t>Орнитолог – </a:t>
            </a:r>
            <a:r>
              <a:rPr lang="ru-RU" sz="2400" i="1" dirty="0" smtClean="0"/>
              <a:t>специалист, изучающий птиц.</a:t>
            </a:r>
          </a:p>
        </p:txBody>
      </p:sp>
      <p:pic>
        <p:nvPicPr>
          <p:cNvPr id="22532" name="Picture 5" descr="http://img529.imageshack.us/img529/9698/2455529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18" r="5618"/>
          <a:stretch>
            <a:fillRect/>
          </a:stretch>
        </p:blipFill>
        <p:spPr>
          <a:xfrm rot="420000">
            <a:off x="1778114" y="409855"/>
            <a:ext cx="6326609" cy="5387014"/>
          </a:xfr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3"/>
          <p:cNvSpPr>
            <a:spLocks noGrp="1"/>
          </p:cNvSpPr>
          <p:nvPr>
            <p:ph type="title"/>
          </p:nvPr>
        </p:nvSpPr>
        <p:spPr>
          <a:xfrm>
            <a:off x="971600" y="5877272"/>
            <a:ext cx="6667128" cy="7889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Кинолог – </a:t>
            </a:r>
            <a:r>
              <a:rPr lang="ru-RU" sz="2400" i="1" dirty="0" smtClean="0"/>
              <a:t>специалист, дрессирующий собак.</a:t>
            </a:r>
          </a:p>
        </p:txBody>
      </p:sp>
      <p:pic>
        <p:nvPicPr>
          <p:cNvPr id="23556" name="Picture 5" descr="http://www.magput.ru/pics/large/6177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677" r="3677"/>
          <a:stretch>
            <a:fillRect/>
          </a:stretch>
        </p:blipFill>
        <p:spPr>
          <a:xfrm rot="420000">
            <a:off x="1695948" y="554283"/>
            <a:ext cx="6330243" cy="539010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rc_mi" descr="http://www.aznakaevotrud.ru:8090/documents/10156/0/Mnogo.JPG/11e93e3b-e2f3-4978-8369-c9bf05f0d9b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://www.aznakaevotrud.ru:8090/documents/10156/0/Mnogo.JPG/11e93e3b-e2f3-4978-8369-c9bf05f0d9b2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4446"/>
          </a:xfrm>
        </p:spPr>
        <p:txBody>
          <a:bodyPr/>
          <a:lstStyle/>
          <a:p>
            <a:pPr algn="ctr"/>
            <a:r>
              <a:rPr lang="ru-RU" b="1" dirty="0" smtClean="0"/>
              <a:t>Облачко мечты</a:t>
            </a:r>
            <a:endParaRPr lang="ru-RU" b="1" dirty="0"/>
          </a:p>
        </p:txBody>
      </p:sp>
      <p:pic>
        <p:nvPicPr>
          <p:cNvPr id="39938" name="Picture 2" descr="C:\Users\admin\Desktop\Кроссворды !\облачк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9143999" cy="528638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139136" cy="1847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Все профессии нужны, </a:t>
            </a:r>
            <a:br>
              <a:rPr lang="ru-RU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все профессии важны!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44824"/>
            <a:ext cx="8929718" cy="4525963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/>
              <a:t>Профессий много на земле,</a:t>
            </a:r>
          </a:p>
          <a:p>
            <a:pPr>
              <a:buNone/>
            </a:pPr>
            <a:r>
              <a:rPr lang="ru-RU" sz="4800" b="1" dirty="0" smtClean="0"/>
              <a:t>И каждая – важна.</a:t>
            </a:r>
          </a:p>
          <a:p>
            <a:pPr>
              <a:buNone/>
            </a:pPr>
            <a:r>
              <a:rPr lang="ru-RU" sz="4800" b="1" dirty="0" smtClean="0"/>
              <a:t>Решай, мой друг, </a:t>
            </a:r>
          </a:p>
          <a:p>
            <a:pPr>
              <a:buNone/>
            </a:pPr>
            <a:r>
              <a:rPr lang="ru-RU" sz="4800" b="1" dirty="0" smtClean="0"/>
              <a:t>кем быть тебе.</a:t>
            </a:r>
          </a:p>
          <a:p>
            <a:pPr>
              <a:buNone/>
            </a:pPr>
            <a:r>
              <a:rPr lang="ru-RU" sz="4800" b="1" dirty="0" smtClean="0"/>
              <a:t>Ведь жизнь у нас одна.</a:t>
            </a:r>
          </a:p>
          <a:p>
            <a:endParaRPr lang="ru-RU" dirty="0"/>
          </a:p>
        </p:txBody>
      </p:sp>
      <p:pic>
        <p:nvPicPr>
          <p:cNvPr id="4" name="Рисунок 3" descr="http://cs418129.vk.me/v418129504/7663/GeBPXvYJli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36912"/>
            <a:ext cx="3027186" cy="292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3"/>
          <p:cNvSpPr>
            <a:spLocks noChangeArrowheads="1" noChangeShapeType="1" noTextEdit="1"/>
          </p:cNvSpPr>
          <p:nvPr/>
        </p:nvSpPr>
        <p:spPr bwMode="auto">
          <a:xfrm>
            <a:off x="467544" y="260648"/>
            <a:ext cx="8136904" cy="604867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Всем 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большое спасибо 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за внимание и участие! </a:t>
            </a:r>
          </a:p>
        </p:txBody>
      </p:sp>
      <p:pic>
        <p:nvPicPr>
          <p:cNvPr id="31747" name="Picture 5" descr="6_schati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9429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 descr="bk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962400"/>
            <a:ext cx="24384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Собери пословицу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r>
              <a:rPr lang="ru-RU" sz="3900" b="1" dirty="0" smtClean="0"/>
              <a:t>О человеке судят по его труду.</a:t>
            </a:r>
          </a:p>
          <a:p>
            <a:r>
              <a:rPr lang="ru-RU" sz="3900" b="1" dirty="0" smtClean="0"/>
              <a:t>Землю солнце красит, а человека – труд.</a:t>
            </a:r>
          </a:p>
          <a:p>
            <a:r>
              <a:rPr lang="ru-RU" sz="3900" b="1" dirty="0" smtClean="0"/>
              <a:t>Птицу узнают в полете, а человека в работе.</a:t>
            </a:r>
          </a:p>
          <a:p>
            <a:pPr lvl="0"/>
            <a:r>
              <a:rPr lang="ru-RU" sz="3900" b="1" dirty="0" smtClean="0"/>
              <a:t>За всякое дело берись умело.</a:t>
            </a:r>
            <a:endParaRPr lang="ru-RU" sz="3900" dirty="0" smtClean="0"/>
          </a:p>
          <a:p>
            <a:r>
              <a:rPr lang="ru-RU" sz="3900" b="1" dirty="0" smtClean="0"/>
              <a:t>Маленькое дело лучше большого безделья.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pPr algn="ctr">
              <a:buNone/>
            </a:pPr>
            <a:r>
              <a:rPr lang="ru-RU" sz="7200" b="1" dirty="0" smtClean="0"/>
              <a:t>Строительство</a:t>
            </a:r>
          </a:p>
          <a:p>
            <a:pPr algn="r">
              <a:buNone/>
            </a:pPr>
            <a:endParaRPr lang="ru-RU" dirty="0" smtClean="0"/>
          </a:p>
        </p:txBody>
      </p:sp>
      <p:pic>
        <p:nvPicPr>
          <p:cNvPr id="5" name="irc_mi" descr="http://www.prozagadki.ru/uploads/posts/2012-11/1352027451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38" y="1571612"/>
            <a:ext cx="314330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rc_mi" descr="http://festival.1september.ru/articles/419563/Image187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3314"/>
            <a:ext cx="264320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rc_mi" descr="http://www.raskraska.ru/profi/man5color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52" y="3929042"/>
            <a:ext cx="328614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http://logoportal.ru/wp-content/uploads/2012/02/professi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15576"/>
            <a:ext cx="3143240" cy="2313424"/>
          </a:xfrm>
          <a:prstGeom prst="rect">
            <a:avLst/>
          </a:prstGeom>
          <a:noFill/>
        </p:spPr>
      </p:pic>
      <p:pic>
        <p:nvPicPr>
          <p:cNvPr id="13316" name="Picture 4" descr="«&amp;Scy;&amp;vcy;&amp;acy;&amp;rcy;&amp;shchcy;&amp;icy;&amp;kcy;» - &amp;rcy;&amp;icy;&amp;scy;&amp;ucy;&amp;ncy;&amp;ocy;&amp;kcy; &amp;Gcy;&amp;iecy;&amp;tcy;&amp;mcy;&amp;acy;&amp;ncy;&amp;ocy;&amp;vcy;&amp;ocy;&amp;jcy; &amp;Acy;&amp;ncy;&amp;ncy;&amp;ycy;, &amp;ucy;&amp;chcy;&amp;iecy;&amp;ncy;&amp;icy;&amp;tscy;&amp;ycy; 11-&amp;gcy;&amp;ocy; &amp;kcy;&amp;lcy;&amp;acy;&amp;scy;&amp;scy;&amp;acy; &amp;ocy;&amp;bcy;&amp;shchcy;&amp;iecy;&amp;ocy;&amp;bcy;&amp;rcy;&amp;acy;&amp;zcy;&amp;ocy;&amp;vcy;&amp;acy;&amp;tcy;&amp;iecy;&amp;lcy;&amp;softcy;&amp;ncy;&amp;ocy;&amp;jcy; &amp;shcy;&amp;kcy;&amp;ocy;&amp;lcy;&amp;ycy; &amp;numero; 97 &amp;gcy;. &amp;Dcy;&amp;ocy;&amp;ncy;&amp;iecy;&amp;tscy;&amp;kcy;&amp;a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1214422"/>
            <a:ext cx="2500330" cy="3508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Сельское хозяйство</a:t>
            </a:r>
            <a:endParaRPr lang="ru-RU" sz="6600" b="1" dirty="0"/>
          </a:p>
        </p:txBody>
      </p:sp>
      <p:pic>
        <p:nvPicPr>
          <p:cNvPr id="4" name="img8_17362" descr="http://player.myshared.ru/79355/data/images/img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714488"/>
            <a:ext cx="278608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g11_17362" descr="http://player.myshared.ru/79355/data/images/img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643050"/>
            <a:ext cx="25003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g12_17362" descr="http://player.myshared.ru/79355/data/images/img1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7" y="4357694"/>
            <a:ext cx="271464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g10_17362" descr="http://player.myshared.ru/79355/data/images/img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4214818"/>
            <a:ext cx="3357586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g9_17362" descr="http://player.myshared.ru/79355/data/images/img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000760" y="1714488"/>
            <a:ext cx="3143240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Промышленность</a:t>
            </a:r>
            <a:endParaRPr lang="ru-RU" sz="6600" b="1" dirty="0"/>
          </a:p>
        </p:txBody>
      </p:sp>
      <p:pic>
        <p:nvPicPr>
          <p:cNvPr id="7" name="Содержимое 6" descr="C:\Users\admin\Desktop\Кроссворды !\сталевар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785926"/>
            <a:ext cx="364333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rc_mi" descr="http://thumbs.dreamstime.com/thumb_367/1234862570y0718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714752"/>
            <a:ext cx="35719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rc_mi" descr="http://900igr.net/datai/chelovek/Professii-02.files/0005-004-Professii-02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143380"/>
            <a:ext cx="392909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Прозвенел звонок весёлый </a:t>
            </a:r>
            <a:br>
              <a:rPr lang="ru-RU" dirty="0" smtClean="0"/>
            </a:br>
            <a:r>
              <a:rPr lang="ru-RU" dirty="0" smtClean="0"/>
              <a:t>Мы начать урок готовы. </a:t>
            </a:r>
            <a:br>
              <a:rPr lang="ru-RU" dirty="0" smtClean="0"/>
            </a:br>
            <a:r>
              <a:rPr lang="ru-RU" dirty="0" smtClean="0"/>
              <a:t>Слушать, думать, рассуждать </a:t>
            </a:r>
            <a:br>
              <a:rPr lang="ru-RU" dirty="0" smtClean="0"/>
            </a:br>
            <a:r>
              <a:rPr lang="ru-RU" dirty="0" smtClean="0"/>
              <a:t>И друг другу помогать!</a:t>
            </a:r>
            <a:endParaRPr lang="ru-RU" dirty="0"/>
          </a:p>
        </p:txBody>
      </p:sp>
      <p:pic>
        <p:nvPicPr>
          <p:cNvPr id="4" name="Содержимое 3" descr="&amp;Pcy;&amp;rcy;&amp;ocy;&amp;fcy;&amp;iecy;&amp;scy;&amp;scy;&amp;ocy;&amp;rcy;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14810" y="3214686"/>
            <a:ext cx="442915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Транспорт</a:t>
            </a:r>
            <a:endParaRPr lang="ru-RU" sz="6600" b="1" dirty="0"/>
          </a:p>
        </p:txBody>
      </p:sp>
      <p:pic>
        <p:nvPicPr>
          <p:cNvPr id="4" name="img27_17362" descr="http://player.myshared.ru/79355/data/images/img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857364"/>
            <a:ext cx="300039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ncrypted-tbn0.gstatic.com/images?q=tbn:ANd9GcQVgV2sGwEPy8RyTdVaAaZdOnQwIJ-9UqVROJCTVBlQkeP8pVB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643050"/>
            <a:ext cx="35719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g28_17362" descr="http://player.myshared.ru/79355/data/images/img2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286232"/>
            <a:ext cx="278608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rc_mi" descr="http://cartoon.kulichki.com/other/image/other69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286256"/>
            <a:ext cx="34290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Торговля</a:t>
            </a:r>
            <a:endParaRPr lang="ru-RU" sz="6600" b="1" dirty="0"/>
          </a:p>
        </p:txBody>
      </p:sp>
      <p:pic>
        <p:nvPicPr>
          <p:cNvPr id="4" name="img32_17362" descr="http://player.myshared.ru/79355/data/images/img2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3116"/>
            <a:ext cx="38576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s://st.fl.ru/users/PROanimation/upload/f_4f32f1b1400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714620"/>
            <a:ext cx="464343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498178"/>
          </a:xfrm>
        </p:spPr>
        <p:txBody>
          <a:bodyPr>
            <a:normAutofit/>
          </a:bodyPr>
          <a:lstStyle/>
          <a:p>
            <a:pPr marL="447675" indent="92075"/>
            <a:r>
              <a:rPr lang="ru-RU" sz="3600" u="sng" dirty="0" smtClean="0">
                <a:solidFill>
                  <a:srgbClr val="FF0000"/>
                </a:solidFill>
              </a:rPr>
              <a:t>Профессия </a:t>
            </a:r>
            <a:r>
              <a:rPr lang="ru-RU" sz="3600" dirty="0" smtClean="0"/>
              <a:t>– </a:t>
            </a:r>
            <a:r>
              <a:rPr lang="ru-RU" sz="3600" i="1" dirty="0" smtClean="0"/>
              <a:t>это основное занятие человека, его трудовая деятельность</a:t>
            </a:r>
          </a:p>
        </p:txBody>
      </p:sp>
      <p:pic>
        <p:nvPicPr>
          <p:cNvPr id="6" name="Содержимое 3" descr="&amp;KHcy;&amp;ocy;&amp;rcy;&amp;ocy;&amp;shcy;&amp;icy;&amp;khcy; &amp;pcy;&amp;rcy;&amp;ocy;&amp;fcy;&amp;iecy;&amp;scy;&amp;scy;&amp;icy;&amp;jcy; &amp;ncy;&amp;acy; &amp;scy;&amp;vcy;&amp;iecy;&amp;tcy;&amp;iecy; &amp;ncy;&amp;iecy; &amp;scy;&amp;chcy;&amp;iecy;&amp;scy;&amp;tcy;&amp;softcy;, &amp;icy; &amp;kcy;&amp;acy;&amp;zhcy;&amp;dcy;&amp;ocy;&amp;jcy; &amp;pcy;&amp;rcy;&amp;ocy;&amp;fcy;&amp;iecy;&amp;scy;&amp;scy;&amp;icy;&amp;icy; - &amp;scy;&amp;lcy;&amp;acy;&amp;vcy;&amp;acy; &amp;icy; &amp;chcy;&amp;iecy;&amp;scy;&amp;tcy;&amp;softcy;!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7870300" cy="45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dompolnajachasa.at.ua/_pu/19/s805399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2736304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П</a:t>
            </a:r>
            <a:r>
              <a:rPr lang="ru-RU" dirty="0" smtClean="0"/>
              <a:t>ожарный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548680"/>
            <a:ext cx="2808312" cy="86409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азведчик</a:t>
            </a:r>
            <a:endParaRPr kumimoji="0" lang="ru-RU" sz="4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ped-kopilka.ru/images/photos/medium/article6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1399">
            <a:off x="6936555" y="2123071"/>
            <a:ext cx="1897602" cy="2361691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67544" y="1124744"/>
            <a:ext cx="2952328" cy="10081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фициант</a:t>
            </a:r>
            <a:endParaRPr kumimoji="0" lang="ru-RU" sz="4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1772816"/>
            <a:ext cx="2952328" cy="10081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отограф</a:t>
            </a:r>
            <a:endParaRPr kumimoji="0" lang="ru-RU" sz="4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30" name="Picture 6" descr="http://cs619621.vk.me/v619621792/ac55/wrr9MzI4lV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365104"/>
            <a:ext cx="1872208" cy="2248898"/>
          </a:xfrm>
          <a:prstGeom prst="rect">
            <a:avLst/>
          </a:prstGeom>
          <a:noFill/>
        </p:spPr>
      </p:pic>
      <p:pic>
        <p:nvPicPr>
          <p:cNvPr id="1032" name="Picture 8" descr="http://go2.imgsmail.ru/imgpreview?key=8f7246ed680cf6b&amp;mb=imgdb_preview_2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08252">
            <a:off x="3486045" y="2127023"/>
            <a:ext cx="2088232" cy="2088232"/>
          </a:xfrm>
          <a:prstGeom prst="rect">
            <a:avLst/>
          </a:prstGeom>
          <a:noFill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539552" y="2420888"/>
            <a:ext cx="2952328" cy="10081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герь</a:t>
            </a:r>
            <a:endParaRPr kumimoji="0" lang="ru-RU" sz="4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34" name="Picture 10" descr="http://krosswordscanword.ru/wp-content/uploads/2015/04/eger-nauchnogo-zvuchanija.jpg"/>
          <p:cNvPicPr>
            <a:picLocks noChangeAspect="1" noChangeArrowheads="1"/>
          </p:cNvPicPr>
          <p:nvPr/>
        </p:nvPicPr>
        <p:blipFill>
          <a:blip r:embed="rId5" cstate="print"/>
          <a:srcRect l="8558" t="12684" r="11563" b="11209"/>
          <a:stretch>
            <a:fillRect/>
          </a:stretch>
        </p:blipFill>
        <p:spPr bwMode="auto">
          <a:xfrm>
            <a:off x="5580112" y="260648"/>
            <a:ext cx="3174842" cy="1700808"/>
          </a:xfrm>
          <a:prstGeom prst="rect">
            <a:avLst/>
          </a:prstGeom>
          <a:noFill/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539552" y="3068960"/>
            <a:ext cx="2952328" cy="10081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троитель</a:t>
            </a:r>
            <a:endParaRPr kumimoji="0" lang="ru-RU" sz="4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39552" y="3789040"/>
            <a:ext cx="2952328" cy="10081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толяр</a:t>
            </a:r>
            <a:endParaRPr kumimoji="0" lang="ru-RU" sz="4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539552" y="4509120"/>
            <a:ext cx="2952328" cy="10081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нженер</a:t>
            </a:r>
            <a:endParaRPr kumimoji="0" lang="ru-RU" sz="4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39552" y="5229200"/>
            <a:ext cx="2952328" cy="10081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зыковед</a:t>
            </a:r>
            <a:endParaRPr kumimoji="0" lang="ru-RU" sz="4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36" name="Picture 12" descr="http://englishfull.ru/wp-content/uploads/2014/03/%D0%A1%D1%82%D1%80%D0%BE%D0%B8%D1%82%D0%B5%D0%BB%D1%8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42438">
            <a:off x="3640549" y="4755132"/>
            <a:ext cx="2475558" cy="1655892"/>
          </a:xfrm>
          <a:prstGeom prst="rect">
            <a:avLst/>
          </a:prstGeom>
          <a:noFill/>
        </p:spPr>
      </p:pic>
      <p:pic>
        <p:nvPicPr>
          <p:cNvPr id="1038" name="Picture 14" descr="http://ja-rastu.ru/uploads/posts/2015-05/1431016335_proff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74631">
            <a:off x="3763281" y="140273"/>
            <a:ext cx="1656184" cy="2208245"/>
          </a:xfrm>
          <a:prstGeom prst="rect">
            <a:avLst/>
          </a:prstGeom>
          <a:noFill/>
        </p:spPr>
      </p:pic>
      <p:pic>
        <p:nvPicPr>
          <p:cNvPr id="1040" name="Picture 16" descr="http://cs617720.vk.me/v617720428/20922/Hf2f60H94A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032796">
            <a:off x="5292080" y="2276872"/>
            <a:ext cx="1630987" cy="22345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  <p:bldP spid="12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Кто так говорит?</a:t>
            </a:r>
          </a:p>
        </p:txBody>
      </p:sp>
      <p:pic>
        <p:nvPicPr>
          <p:cNvPr id="40964" name="Picture 4" descr="Картинки по запросу скачать картинки профессий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63910" cy="3554388"/>
          </a:xfrm>
          <a:prstGeom prst="rect">
            <a:avLst/>
          </a:prstGeom>
          <a:noFill/>
        </p:spPr>
      </p:pic>
      <p:pic>
        <p:nvPicPr>
          <p:cNvPr id="40966" name="Picture 6" descr="Картинки по запросу скачать картинки профессий для дет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212976"/>
            <a:ext cx="2603817" cy="3429000"/>
          </a:xfrm>
          <a:prstGeom prst="rect">
            <a:avLst/>
          </a:prstGeom>
          <a:noFill/>
        </p:spPr>
      </p:pic>
      <p:pic>
        <p:nvPicPr>
          <p:cNvPr id="40970" name="Picture 10" descr="Картинки по запросу скачать картинки профессий для детей"/>
          <p:cNvPicPr>
            <a:picLocks noChangeAspect="1" noChangeArrowheads="1"/>
          </p:cNvPicPr>
          <p:nvPr/>
        </p:nvPicPr>
        <p:blipFill>
          <a:blip r:embed="rId4" cstate="print"/>
          <a:srcRect l="12121" t="19949" r="9091"/>
          <a:stretch>
            <a:fillRect/>
          </a:stretch>
        </p:blipFill>
        <p:spPr bwMode="auto">
          <a:xfrm>
            <a:off x="5004048" y="0"/>
            <a:ext cx="2232248" cy="2969588"/>
          </a:xfrm>
          <a:prstGeom prst="rect">
            <a:avLst/>
          </a:prstGeom>
          <a:noFill/>
        </p:spPr>
      </p:pic>
      <p:pic>
        <p:nvPicPr>
          <p:cNvPr id="40972" name="Picture 12" descr="Картинки по запросу скачать картинки профессий стоматолог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99048"/>
            <a:ext cx="2611227" cy="3358952"/>
          </a:xfrm>
          <a:prstGeom prst="rect">
            <a:avLst/>
          </a:prstGeom>
          <a:noFill/>
        </p:spPr>
      </p:pic>
      <p:pic>
        <p:nvPicPr>
          <p:cNvPr id="40974" name="Picture 14" descr="Картинки по запросу скачать картинки профессий стоматолог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1507" y="3573016"/>
            <a:ext cx="2062493" cy="2718278"/>
          </a:xfrm>
          <a:prstGeom prst="rect">
            <a:avLst/>
          </a:prstGeom>
          <a:noFill/>
        </p:spPr>
      </p:pic>
      <p:pic>
        <p:nvPicPr>
          <p:cNvPr id="40976" name="Picture 16" descr="Картинки по запросу скачать картинки профессий стоматолог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3645024"/>
            <a:ext cx="2285646" cy="2958332"/>
          </a:xfrm>
          <a:prstGeom prst="rect">
            <a:avLst/>
          </a:prstGeom>
          <a:noFill/>
        </p:spPr>
      </p:pic>
      <p:pic>
        <p:nvPicPr>
          <p:cNvPr id="40978" name="Picture 18" descr="Картинки по запросу скачать картинки профессий почтальон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-1"/>
            <a:ext cx="2448272" cy="3149335"/>
          </a:xfrm>
          <a:prstGeom prst="rect">
            <a:avLst/>
          </a:prstGeom>
          <a:noFill/>
        </p:spPr>
      </p:pic>
      <p:pic>
        <p:nvPicPr>
          <p:cNvPr id="40980" name="Picture 20" descr="Картинки по запросу скачать картинки профессий повар"/>
          <p:cNvPicPr>
            <a:picLocks noChangeAspect="1" noChangeArrowheads="1"/>
          </p:cNvPicPr>
          <p:nvPr/>
        </p:nvPicPr>
        <p:blipFill>
          <a:blip r:embed="rId9" cstate="print"/>
          <a:srcRect l="11942" t="8124" r="9767" b="6591"/>
          <a:stretch>
            <a:fillRect/>
          </a:stretch>
        </p:blipFill>
        <p:spPr bwMode="auto">
          <a:xfrm>
            <a:off x="7164288" y="188640"/>
            <a:ext cx="1979712" cy="2686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3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80920" cy="1004888"/>
          </a:xfrm>
        </p:spPr>
        <p:txBody>
          <a:bodyPr/>
          <a:lstStyle/>
          <a:p>
            <a:r>
              <a:rPr lang="ru-RU" sz="2400" dirty="0" smtClean="0"/>
              <a:t>Океанолог – </a:t>
            </a:r>
            <a:r>
              <a:rPr lang="ru-RU" sz="2400" i="1" dirty="0" smtClean="0"/>
              <a:t>специалист, изучающий океаны и моря.</a:t>
            </a:r>
          </a:p>
        </p:txBody>
      </p:sp>
      <p:pic>
        <p:nvPicPr>
          <p:cNvPr id="18436" name="Picture 5" descr="http://vesmirnaladoni2011.ru/wp-content/uploads/2012/01/okeanolog-v-mor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5024" b="25024"/>
          <a:stretch>
            <a:fillRect/>
          </a:stretch>
        </p:blipFill>
        <p:spPr>
          <a:xfrm rot="420000">
            <a:off x="1344115" y="360431"/>
            <a:ext cx="6240007" cy="5313274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3"/>
          <p:cNvSpPr>
            <a:spLocks noGrp="1"/>
          </p:cNvSpPr>
          <p:nvPr>
            <p:ph type="title"/>
          </p:nvPr>
        </p:nvSpPr>
        <p:spPr>
          <a:xfrm>
            <a:off x="1115616" y="5661248"/>
            <a:ext cx="7028184" cy="1004888"/>
          </a:xfrm>
        </p:spPr>
        <p:txBody>
          <a:bodyPr/>
          <a:lstStyle/>
          <a:p>
            <a:r>
              <a:rPr lang="ru-RU" sz="2400" dirty="0" smtClean="0"/>
              <a:t>Ихтиолог – </a:t>
            </a:r>
            <a:r>
              <a:rPr lang="ru-RU" sz="2400" i="1" dirty="0" smtClean="0"/>
              <a:t>специалист, изучающий рыб</a:t>
            </a:r>
          </a:p>
        </p:txBody>
      </p:sp>
      <p:sp>
        <p:nvSpPr>
          <p:cNvPr id="21507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mtClean="0"/>
              <a:t>.</a:t>
            </a:r>
          </a:p>
        </p:txBody>
      </p:sp>
      <p:pic>
        <p:nvPicPr>
          <p:cNvPr id="21508" name="Picture 5" descr="http://www.uzv.su/images/stories/izrail5/izrail5_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1133207">
            <a:off x="1281135" y="337684"/>
            <a:ext cx="6261248" cy="5331359"/>
          </a:xfr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3"/>
          <p:cNvSpPr>
            <a:spLocks noGrp="1"/>
          </p:cNvSpPr>
          <p:nvPr>
            <p:ph type="title"/>
          </p:nvPr>
        </p:nvSpPr>
        <p:spPr>
          <a:xfrm>
            <a:off x="1187624" y="5733256"/>
            <a:ext cx="6697290" cy="935038"/>
          </a:xfrm>
        </p:spPr>
        <p:txBody>
          <a:bodyPr/>
          <a:lstStyle/>
          <a:p>
            <a:r>
              <a:rPr lang="ru-RU" sz="2400" dirty="0" smtClean="0"/>
              <a:t>Энтомолог – </a:t>
            </a:r>
            <a:r>
              <a:rPr lang="ru-RU" sz="2400" i="1" dirty="0" smtClean="0"/>
              <a:t>специалист, изучающий насекомых</a:t>
            </a:r>
          </a:p>
        </p:txBody>
      </p:sp>
      <p:sp>
        <p:nvSpPr>
          <p:cNvPr id="20483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4" name="Picture 5" descr="http://www.indostan.ru/blog/foto-video/2099/40783_3_o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83" r="5583"/>
          <a:stretch>
            <a:fillRect/>
          </a:stretch>
        </p:blipFill>
        <p:spPr>
          <a:xfrm rot="420000">
            <a:off x="1394487" y="357634"/>
            <a:ext cx="6191582" cy="5272040"/>
          </a:xfr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1365</TotalTime>
  <Words>165</Words>
  <Application>Microsoft Office PowerPoint</Application>
  <PresentationFormat>Экран (4:3)</PresentationFormat>
  <Paragraphs>45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«Все профессии нужны, все профессии важны» </vt:lpstr>
      <vt:lpstr>Прозвенел звонок весёлый  Мы начать урок готовы.  Слушать, думать, рассуждать  И друг другу помогать!</vt:lpstr>
      <vt:lpstr>Профессия – это основное занятие человека, его трудовая деятельность</vt:lpstr>
      <vt:lpstr>Презентация PowerPoint</vt:lpstr>
      <vt:lpstr>Пожарный</vt:lpstr>
      <vt:lpstr>Кто так говорит?</vt:lpstr>
      <vt:lpstr>Океанолог – специалист, изучающий океаны и моря.</vt:lpstr>
      <vt:lpstr>Ихтиолог – специалист, изучающий рыб</vt:lpstr>
      <vt:lpstr>Энтомолог – специалист, изучающий насекомых</vt:lpstr>
      <vt:lpstr>Орнитолог – специалист, изучающий птиц.</vt:lpstr>
      <vt:lpstr>Кинолог – специалист, дрессирующий собак.</vt:lpstr>
      <vt:lpstr>Презентация PowerPoint</vt:lpstr>
      <vt:lpstr>Облачко мечты</vt:lpstr>
      <vt:lpstr> Все профессии нужны,  все профессии важны!</vt:lpstr>
      <vt:lpstr>Презентация PowerPoint</vt:lpstr>
      <vt:lpstr>Собери пословицу</vt:lpstr>
      <vt:lpstr>Презентация PowerPoint</vt:lpstr>
      <vt:lpstr>Сельское хозяйство</vt:lpstr>
      <vt:lpstr>Промышленность</vt:lpstr>
      <vt:lpstr>Транспорт</vt:lpstr>
      <vt:lpstr>Торговля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</cp:lastModifiedBy>
  <cp:revision>114</cp:revision>
  <dcterms:created xsi:type="dcterms:W3CDTF">2014-10-24T15:57:01Z</dcterms:created>
  <dcterms:modified xsi:type="dcterms:W3CDTF">2017-11-26T17:14:01Z</dcterms:modified>
</cp:coreProperties>
</file>