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2" r:id="rId4"/>
    <p:sldId id="263" r:id="rId5"/>
    <p:sldId id="264" r:id="rId6"/>
    <p:sldId id="26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ABE93-2C8A-4E52-8298-790DFC0BBC09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7987A-07E6-4098-9417-E630B16651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ABE93-2C8A-4E52-8298-790DFC0BBC09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7987A-07E6-4098-9417-E630B16651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ABE93-2C8A-4E52-8298-790DFC0BBC09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7987A-07E6-4098-9417-E630B16651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ABE93-2C8A-4E52-8298-790DFC0BBC09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7987A-07E6-4098-9417-E630B16651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ABE93-2C8A-4E52-8298-790DFC0BBC09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7987A-07E6-4098-9417-E630B16651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ABE93-2C8A-4E52-8298-790DFC0BBC09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7987A-07E6-4098-9417-E630B16651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ABE93-2C8A-4E52-8298-790DFC0BBC09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7987A-07E6-4098-9417-E630B16651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ABE93-2C8A-4E52-8298-790DFC0BBC09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87987A-07E6-4098-9417-E630B16651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ABE93-2C8A-4E52-8298-790DFC0BBC09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7987A-07E6-4098-9417-E630B16651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ABE93-2C8A-4E52-8298-790DFC0BBC09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DD87987A-07E6-4098-9417-E630B16651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E2ABE93-2C8A-4E52-8298-790DFC0BBC09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7987A-07E6-4098-9417-E630B16651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2ABE93-2C8A-4E52-8298-790DFC0BBC09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D87987A-07E6-4098-9417-E630B16651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pp.vk.me/c622031/v622031465/2b15d/93QbMKCf6_U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pp.vk.me/c622031/v622031465/2b167/PhSDBq9qXAk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932040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pp.vk.me/c622031/v622031465/2b171/Y8DWgKlIWp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575" y="3024949"/>
            <a:ext cx="5940425" cy="3833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pp.vk.me/c622031/v622031465/2b17b/6FN6COZKkE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139952" cy="306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pp.vk.me/c622031/v622031465/2b185/CM_44KCs_Q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5" y="3068960"/>
            <a:ext cx="6156176" cy="378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pp.vk.me/c622031/v622031465/2b149/nZ1JVJfWO3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932040" cy="335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pp.vk.me/c622031/v622031465/2b153/pND3vAOSlC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284984"/>
            <a:ext cx="5796136" cy="357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pp.vk.me/c622031/v622031465/2b18f/yyHUATxARm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635896" cy="558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pp.vk.me/c622031/v622031465/2b199/U6f3qSKFzA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3003297"/>
            <a:ext cx="5508104" cy="3854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pp.vk.me/c622031/v622031465/2b1a3/4J5dFkRDRBw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20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Техническая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Семья</dc:creator>
  <cp:lastModifiedBy>Семья</cp:lastModifiedBy>
  <cp:revision>2</cp:revision>
  <dcterms:created xsi:type="dcterms:W3CDTF">2015-04-20T18:13:27Z</dcterms:created>
  <dcterms:modified xsi:type="dcterms:W3CDTF">2017-11-26T10:27:53Z</dcterms:modified>
</cp:coreProperties>
</file>