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3" r:id="rId9"/>
    <p:sldId id="274" r:id="rId10"/>
    <p:sldId id="268" r:id="rId11"/>
    <p:sldId id="264" r:id="rId12"/>
    <p:sldId id="265" r:id="rId13"/>
    <p:sldId id="266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umrt.ru/netcat_files/398/569/2_9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Татарстан </a:t>
            </a:r>
            <a:r>
              <a:rPr lang="ru-RU" sz="2000" dirty="0" err="1" smtClean="0">
                <a:solidFill>
                  <a:srgbClr val="C00000"/>
                </a:solidFill>
              </a:rPr>
              <a:t>Республикасы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Биектау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муниципаль</a:t>
            </a:r>
            <a:r>
              <a:rPr lang="ru-RU" sz="2000" dirty="0" smtClean="0">
                <a:solidFill>
                  <a:srgbClr val="C00000"/>
                </a:solidFill>
              </a:rPr>
              <a:t> районы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Олы </a:t>
            </a:r>
            <a:r>
              <a:rPr lang="ru-RU" sz="2000" dirty="0" err="1" smtClean="0">
                <a:solidFill>
                  <a:srgbClr val="C00000"/>
                </a:solidFill>
              </a:rPr>
              <a:t>Битаман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урта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гомумбелем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мәктәбе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Күренекле</a:t>
            </a:r>
            <a:r>
              <a:rPr lang="ru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мәгърифәтче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, реформатор,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фәлсәфәче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Галимҗан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Барудиның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иҗади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мирасын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өйрәнүгә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багышланган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I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республикакүләм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фәнни-тикшерү</a:t>
            </a: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укулары</a:t>
            </a:r>
            <a:endParaRPr lang="ru-RU" sz="20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endParaRPr lang="ru-RU" sz="20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Тема: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tt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“Галимҗан </a:t>
            </a:r>
            <a:r>
              <a:rPr lang="tt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Баруди – педагог һәм рефарматор, фәлсәфәче, дин </a:t>
            </a:r>
            <a:r>
              <a:rPr lang="tt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белгече”</a:t>
            </a:r>
          </a:p>
          <a:p>
            <a:pPr marL="0" indent="0" algn="ctr">
              <a:buNone/>
            </a:pPr>
            <a:r>
              <a:rPr lang="tt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tt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                           </a:t>
            </a:r>
          </a:p>
          <a:p>
            <a:pPr marL="0" indent="0" algn="ctr">
              <a:buNone/>
            </a:pPr>
            <a:r>
              <a:rPr lang="tt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tt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                              Эшне башкарды:</a:t>
            </a:r>
          </a:p>
          <a:p>
            <a:pPr marL="0" indent="0" algn="ctr">
              <a:buNone/>
            </a:pPr>
            <a:r>
              <a:rPr lang="tt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Багавиева Энҗе Рамил кызы, 11 нче сыйныф укучысы</a:t>
            </a:r>
          </a:p>
          <a:p>
            <a:pPr algn="ctr"/>
            <a:endParaRPr lang="tt-RU" sz="2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tt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                                            Җитәкче:</a:t>
            </a:r>
          </a:p>
          <a:p>
            <a:pPr algn="ctr"/>
            <a:r>
              <a:rPr lang="tt-RU" sz="2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                     Багавиева Фәнзия Рафаэль кызы, татар    теле һәм әдәбияты укытучысы</a:t>
            </a:r>
            <a:endParaRPr lang="ru-RU" sz="2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47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Барудиның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куен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дәфтәре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…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һәм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турында</a:t>
            </a:r>
            <a:endParaRPr lang="ru-RU" sz="36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42" name="Picture 2" descr="C:\Users\Хаич\Desktop\гб пр\баруди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20" y="1219200"/>
            <a:ext cx="3159180" cy="440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Хаич\Desktop\гб пр\barud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00200"/>
            <a:ext cx="2743200" cy="456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1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исемендәге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конференция</a:t>
            </a:r>
            <a:endParaRPr lang="ru-RU" sz="40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170" name="Picture 2" descr="C:\Users\Хаич\Desktop\гб пр\20161111_142414-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143000"/>
            <a:ext cx="4191000" cy="509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06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исемендәге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конференциядә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чыгыш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ясаучылар</a:t>
            </a:r>
            <a:endParaRPr lang="ru-RU" sz="40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C:\Users\Хаич\Desktop\гб пр\1478523140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1447800"/>
            <a:ext cx="4572000" cy="304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Хаич\Desktop\гб пр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86199"/>
            <a:ext cx="3676240" cy="244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Хаич\Desktop\гб пр\9 международн теологич научно образов конфе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478071"/>
            <a:ext cx="4114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12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40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укулары</a:t>
            </a:r>
            <a:endParaRPr lang="ru-RU" sz="40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C:\Users\Хаич\Desktop\гб пр\чтения имени баруд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445547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Хаич\Desktop\гб пр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97896"/>
            <a:ext cx="4724400" cy="314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4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исемендәге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укулар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вакытында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чыгарылган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китап</a:t>
            </a:r>
            <a:endParaRPr lang="ru-RU" sz="32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267" name="Picture 3" descr="C:\Users\Хаич\Desktop\гб пр\мәскәүдә чтениедә чыккан китап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3962400" cy="449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75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Казанда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Б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аруди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исемен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йөрткән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урам</a:t>
            </a:r>
            <a:r>
              <a:rPr lang="ru-RU" sz="36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endParaRPr lang="ru-RU" sz="36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Picture 2" descr="C:\Users\Хаич\Desktop\гб пр\23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Хаич\Desktop\гб пр\96343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276600"/>
            <a:ext cx="4552950" cy="302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Хаич\Desktop\гб пр\Barudi-1-of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98600"/>
            <a:ext cx="481965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21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Игътибарыгыз</a:t>
            </a:r>
            <a:r>
              <a:rPr lang="ru-RU" sz="6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6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ө</a:t>
            </a:r>
            <a:r>
              <a:rPr lang="ru-RU" sz="66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чен</a:t>
            </a:r>
            <a:r>
              <a:rPr lang="ru-RU" sz="6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66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р</a:t>
            </a:r>
            <a:r>
              <a:rPr lang="ru-RU" sz="6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ә</a:t>
            </a:r>
            <a:r>
              <a:rPr lang="ru-RU" sz="66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хм</a:t>
            </a:r>
            <a:r>
              <a:rPr lang="ru-RU" sz="66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ә</a:t>
            </a:r>
            <a:r>
              <a:rPr lang="ru-RU" sz="6600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т</a:t>
            </a:r>
            <a:r>
              <a:rPr lang="ru-RU" sz="6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!</a:t>
            </a:r>
            <a:endParaRPr lang="ru-RU" sz="6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52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Хаич\Desktop\179f0-1388783102-24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4110"/>
            <a:ext cx="5609063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685800"/>
            <a:ext cx="2438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Күренекле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мәгърифәтче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, реформатор, </a:t>
            </a:r>
            <a:r>
              <a:rPr lang="ru-RU" sz="32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фәлсәфәче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39624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1857 </a:t>
            </a:r>
            <a:r>
              <a:rPr lang="ru-RU" sz="1600" dirty="0" err="1" smtClean="0"/>
              <a:t>нче</a:t>
            </a:r>
            <a:r>
              <a:rPr lang="ru-RU" sz="1600" dirty="0" smtClean="0"/>
              <a:t> </a:t>
            </a:r>
            <a:r>
              <a:rPr lang="ru-RU" sz="1600" dirty="0" err="1" smtClean="0"/>
              <a:t>елда</a:t>
            </a:r>
            <a:r>
              <a:rPr lang="ru-RU" sz="1600" dirty="0" smtClean="0"/>
              <a:t> Казан </a:t>
            </a:r>
            <a:r>
              <a:rPr lang="ru-RU" sz="1600" dirty="0" err="1" smtClean="0"/>
              <a:t>губернасына</a:t>
            </a:r>
            <a:r>
              <a:rPr lang="ru-RU" sz="1600" dirty="0" smtClean="0"/>
              <a:t> </a:t>
            </a:r>
            <a:r>
              <a:rPr lang="ru-RU" sz="1600" dirty="0" err="1" smtClean="0"/>
              <a:t>караган</a:t>
            </a:r>
            <a:r>
              <a:rPr lang="ru-RU" sz="1600" dirty="0" smtClean="0"/>
              <a:t> Казан </a:t>
            </a:r>
            <a:r>
              <a:rPr lang="ru-RU" sz="1600" dirty="0" err="1" smtClean="0"/>
              <a:t>өязе</a:t>
            </a:r>
            <a:r>
              <a:rPr lang="ru-RU" sz="1600" dirty="0" smtClean="0"/>
              <a:t>, </a:t>
            </a:r>
            <a:r>
              <a:rPr lang="ru-RU" sz="1600" dirty="0" err="1" smtClean="0"/>
              <a:t>Кавал</a:t>
            </a:r>
            <a:r>
              <a:rPr lang="ru-RU" sz="1600" dirty="0" smtClean="0"/>
              <a:t> </a:t>
            </a:r>
            <a:r>
              <a:rPr lang="ru-RU" sz="1600" dirty="0" err="1" smtClean="0"/>
              <a:t>волосте</a:t>
            </a:r>
            <a:r>
              <a:rPr lang="ru-RU" sz="1600" dirty="0" smtClean="0"/>
              <a:t> Кече </a:t>
            </a:r>
            <a:r>
              <a:rPr lang="ru-RU" sz="1600" dirty="0" err="1" smtClean="0"/>
              <a:t>Кавал</a:t>
            </a:r>
            <a:r>
              <a:rPr lang="ru-RU" sz="1600" dirty="0" smtClean="0"/>
              <a:t> </a:t>
            </a:r>
            <a:r>
              <a:rPr lang="ru-RU" sz="1600" dirty="0" err="1" smtClean="0"/>
              <a:t>авылында</a:t>
            </a:r>
            <a:r>
              <a:rPr lang="ru-RU" sz="1600" dirty="0" smtClean="0"/>
              <a:t> </a:t>
            </a:r>
            <a:r>
              <a:rPr lang="ru-RU" sz="1600" dirty="0" err="1" smtClean="0"/>
              <a:t>туган</a:t>
            </a:r>
            <a:r>
              <a:rPr lang="ru-RU" sz="1600" dirty="0" smtClean="0"/>
              <a:t>. Купец </a:t>
            </a:r>
            <a:r>
              <a:rPr lang="ru-RU" sz="1600" dirty="0" err="1" smtClean="0"/>
              <a:t>гаиләсеннән</a:t>
            </a:r>
            <a:r>
              <a:rPr lang="ru-RU" sz="1600" dirty="0" smtClean="0"/>
              <a:t>. Казан </a:t>
            </a:r>
            <a:r>
              <a:rPr lang="ru-RU" sz="1600" dirty="0" err="1" smtClean="0"/>
              <a:t>һәм</a:t>
            </a:r>
            <a:r>
              <a:rPr lang="ru-RU" sz="1600" dirty="0" smtClean="0"/>
              <a:t> </a:t>
            </a:r>
            <a:r>
              <a:rPr lang="ru-RU" sz="1600" dirty="0" err="1" smtClean="0"/>
              <a:t>Бохара</a:t>
            </a:r>
            <a:r>
              <a:rPr lang="ru-RU" sz="1600" dirty="0" smtClean="0"/>
              <a:t> </a:t>
            </a:r>
            <a:r>
              <a:rPr lang="ru-RU" sz="1600" dirty="0" err="1" smtClean="0"/>
              <a:t>мәдрәсәләрендә</a:t>
            </a:r>
            <a:r>
              <a:rPr lang="ru-RU" sz="1600" dirty="0" smtClean="0"/>
              <a:t> </a:t>
            </a:r>
            <a:r>
              <a:rPr lang="ru-RU" sz="1600" dirty="0" err="1" smtClean="0"/>
              <a:t>белем</a:t>
            </a:r>
            <a:r>
              <a:rPr lang="ru-RU" sz="1600" dirty="0" smtClean="0"/>
              <a:t> </a:t>
            </a:r>
            <a:r>
              <a:rPr lang="ru-RU" sz="1600" dirty="0" err="1" smtClean="0"/>
              <a:t>алган</a:t>
            </a:r>
            <a:r>
              <a:rPr lang="ru-RU" sz="1600" dirty="0" smtClean="0"/>
              <a:t>. «</a:t>
            </a:r>
            <a:r>
              <a:rPr lang="ru-RU" sz="1600" dirty="0" err="1" smtClean="0"/>
              <a:t>Мөхәммәдия</a:t>
            </a:r>
            <a:r>
              <a:rPr lang="ru-RU" sz="1600" dirty="0" smtClean="0"/>
              <a:t>» </a:t>
            </a:r>
            <a:r>
              <a:rPr lang="ru-RU" sz="1600" dirty="0" err="1" smtClean="0"/>
              <a:t>мәдрәсәсен</a:t>
            </a:r>
            <a:r>
              <a:rPr lang="ru-RU" sz="1600" dirty="0" smtClean="0"/>
              <a:t> </a:t>
            </a:r>
            <a:r>
              <a:rPr lang="ru-RU" sz="1600" dirty="0" err="1" smtClean="0"/>
              <a:t>төзеткән</a:t>
            </a:r>
            <a:r>
              <a:rPr lang="ru-RU" sz="1600" dirty="0" smtClean="0"/>
              <a:t>. </a:t>
            </a:r>
            <a:r>
              <a:rPr lang="ru-RU" sz="1600" dirty="0" err="1" smtClean="0"/>
              <a:t>Мөселман</a:t>
            </a:r>
            <a:r>
              <a:rPr lang="ru-RU" sz="1600" dirty="0" smtClean="0"/>
              <a:t> </a:t>
            </a:r>
            <a:r>
              <a:rPr lang="ru-RU" sz="1600" dirty="0" err="1" smtClean="0"/>
              <a:t>мәктәпләрендәге</a:t>
            </a:r>
            <a:r>
              <a:rPr lang="ru-RU" sz="1600" dirty="0" smtClean="0"/>
              <a:t> </a:t>
            </a:r>
            <a:r>
              <a:rPr lang="ru-RU" sz="1600" dirty="0" err="1" smtClean="0"/>
              <a:t>яңалык</a:t>
            </a:r>
            <a:r>
              <a:rPr lang="ru-RU" sz="1600" dirty="0" smtClean="0"/>
              <a:t> </a:t>
            </a:r>
            <a:r>
              <a:rPr lang="ru-RU" sz="1600" dirty="0" err="1" smtClean="0"/>
              <a:t>өчен</a:t>
            </a:r>
            <a:r>
              <a:rPr lang="ru-RU" sz="1600" dirty="0" smtClean="0"/>
              <a:t> </a:t>
            </a:r>
            <a:r>
              <a:rPr lang="ru-RU" sz="1600" dirty="0" err="1" smtClean="0"/>
              <a:t>чыгыш</a:t>
            </a:r>
            <a:r>
              <a:rPr lang="ru-RU" sz="1600" dirty="0" smtClean="0"/>
              <a:t> </a:t>
            </a:r>
            <a:r>
              <a:rPr lang="ru-RU" sz="1600" dirty="0" err="1" smtClean="0"/>
              <a:t>ясаган</a:t>
            </a:r>
            <a:r>
              <a:rPr lang="ru-RU" sz="1600" dirty="0" smtClean="0"/>
              <a:t> </a:t>
            </a:r>
            <a:r>
              <a:rPr lang="ru-RU" sz="1600" dirty="0" err="1" smtClean="0"/>
              <a:t>кеше</a:t>
            </a:r>
            <a:r>
              <a:rPr lang="ru-RU" sz="1600" dirty="0" smtClean="0"/>
              <a:t>. 1907 </a:t>
            </a:r>
            <a:r>
              <a:rPr lang="ru-RU" sz="1600" dirty="0" err="1" smtClean="0"/>
              <a:t>нче</a:t>
            </a:r>
            <a:r>
              <a:rPr lang="ru-RU" sz="1600" dirty="0" smtClean="0"/>
              <a:t> </a:t>
            </a:r>
            <a:r>
              <a:rPr lang="ru-RU" sz="1600" dirty="0" err="1" smtClean="0"/>
              <a:t>елда</a:t>
            </a:r>
            <a:r>
              <a:rPr lang="ru-RU" sz="1600" dirty="0" smtClean="0"/>
              <a:t> </a:t>
            </a:r>
            <a:r>
              <a:rPr lang="ru-RU" sz="1600" dirty="0" err="1" smtClean="0"/>
              <a:t>хөкүмәткә</a:t>
            </a:r>
            <a:r>
              <a:rPr lang="ru-RU" sz="1600" dirty="0" smtClean="0"/>
              <a:t> </a:t>
            </a:r>
            <a:r>
              <a:rPr lang="ru-RU" sz="1600" dirty="0" err="1" smtClean="0"/>
              <a:t>каршы</a:t>
            </a:r>
            <a:r>
              <a:rPr lang="ru-RU" sz="1600" dirty="0" smtClean="0"/>
              <a:t> </a:t>
            </a:r>
            <a:r>
              <a:rPr lang="ru-RU" sz="1600" dirty="0" err="1" smtClean="0"/>
              <a:t>эшчәнлек</a:t>
            </a:r>
            <a:r>
              <a:rPr lang="ru-RU" sz="1600" dirty="0" smtClean="0"/>
              <a:t> </a:t>
            </a:r>
            <a:r>
              <a:rPr lang="ru-RU" sz="1600" dirty="0" err="1" smtClean="0"/>
              <a:t>өчен</a:t>
            </a:r>
            <a:r>
              <a:rPr lang="ru-RU" sz="1600" dirty="0" smtClean="0"/>
              <a:t> </a:t>
            </a:r>
            <a:r>
              <a:rPr lang="ru-RU" sz="1600" dirty="0" err="1" smtClean="0"/>
              <a:t>кулга</a:t>
            </a:r>
            <a:r>
              <a:rPr lang="ru-RU" sz="1600" dirty="0" smtClean="0"/>
              <a:t> </a:t>
            </a:r>
            <a:r>
              <a:rPr lang="ru-RU" sz="1600" dirty="0" err="1" smtClean="0"/>
              <a:t>алына</a:t>
            </a:r>
            <a:r>
              <a:rPr lang="ru-RU" sz="1600" dirty="0" smtClean="0"/>
              <a:t>. 1908 </a:t>
            </a:r>
            <a:r>
              <a:rPr lang="ru-RU" sz="1600" dirty="0" err="1" smtClean="0"/>
              <a:t>нче</a:t>
            </a:r>
            <a:r>
              <a:rPr lang="ru-RU" sz="1600" dirty="0" smtClean="0"/>
              <a:t> </a:t>
            </a:r>
            <a:r>
              <a:rPr lang="ru-RU" sz="1600" dirty="0" err="1" smtClean="0"/>
              <a:t>елны</a:t>
            </a:r>
            <a:r>
              <a:rPr lang="ru-RU" sz="1600" dirty="0" smtClean="0"/>
              <a:t> 2 </a:t>
            </a:r>
            <a:r>
              <a:rPr lang="ru-RU" sz="1600" dirty="0" err="1" smtClean="0"/>
              <a:t>елга</a:t>
            </a:r>
            <a:r>
              <a:rPr lang="ru-RU" sz="1600" dirty="0" smtClean="0"/>
              <a:t> </a:t>
            </a:r>
            <a:r>
              <a:rPr lang="ru-RU" sz="1600" dirty="0" err="1" smtClean="0"/>
              <a:t>Вологод</a:t>
            </a:r>
            <a:r>
              <a:rPr lang="ru-RU" sz="1600" dirty="0" smtClean="0"/>
              <a:t> </a:t>
            </a:r>
            <a:r>
              <a:rPr lang="ru-RU" sz="1600" dirty="0" err="1" smtClean="0"/>
              <a:t>губерниясенә</a:t>
            </a:r>
            <a:r>
              <a:rPr lang="ru-RU" sz="1600" dirty="0" smtClean="0"/>
              <a:t> </a:t>
            </a:r>
            <a:r>
              <a:rPr lang="ru-RU" sz="1600" dirty="0" err="1" smtClean="0"/>
              <a:t>сөргенгә</a:t>
            </a:r>
            <a:r>
              <a:rPr lang="ru-RU" sz="1600" dirty="0" smtClean="0"/>
              <a:t> </a:t>
            </a:r>
            <a:r>
              <a:rPr lang="ru-RU" sz="1600" dirty="0" err="1" smtClean="0"/>
              <a:t>сөрелә</a:t>
            </a:r>
            <a:r>
              <a:rPr lang="ru-RU" sz="1600" dirty="0" smtClean="0"/>
              <a:t>. Аннан </a:t>
            </a:r>
            <a:r>
              <a:rPr lang="ru-RU" sz="1600" dirty="0" err="1" smtClean="0"/>
              <a:t>соң</a:t>
            </a:r>
            <a:r>
              <a:rPr lang="ru-RU" sz="1600" dirty="0" smtClean="0"/>
              <a:t> Берлин, </a:t>
            </a:r>
            <a:r>
              <a:rPr lang="ru-RU" sz="1600" dirty="0" err="1" smtClean="0"/>
              <a:t>Мәккә</a:t>
            </a:r>
            <a:r>
              <a:rPr lang="ru-RU" sz="1600" dirty="0" smtClean="0"/>
              <a:t>, </a:t>
            </a:r>
            <a:r>
              <a:rPr lang="ru-RU" sz="1600" dirty="0" err="1" smtClean="0"/>
              <a:t>Каһирә</a:t>
            </a:r>
            <a:r>
              <a:rPr lang="ru-RU" sz="1600" dirty="0" smtClean="0"/>
              <a:t>, </a:t>
            </a:r>
            <a:r>
              <a:rPr lang="ru-RU" sz="1600" dirty="0" err="1" smtClean="0"/>
              <a:t>Истанбул</a:t>
            </a:r>
            <a:r>
              <a:rPr lang="ru-RU" sz="1600" dirty="0" smtClean="0"/>
              <a:t> </a:t>
            </a:r>
            <a:r>
              <a:rPr lang="ru-RU" sz="1600" dirty="0" err="1" smtClean="0"/>
              <a:t>һәм</a:t>
            </a:r>
            <a:r>
              <a:rPr lang="ru-RU" sz="1600" dirty="0" smtClean="0"/>
              <a:t> башка </a:t>
            </a:r>
            <a:r>
              <a:rPr lang="ru-RU" sz="1600" dirty="0" err="1" smtClean="0"/>
              <a:t>шәһәрләрдә</a:t>
            </a:r>
            <a:r>
              <a:rPr lang="ru-RU" sz="1600" dirty="0" smtClean="0"/>
              <a:t> </a:t>
            </a:r>
            <a:r>
              <a:rPr lang="ru-RU" sz="1600" dirty="0" err="1" smtClean="0"/>
              <a:t>яши</a:t>
            </a:r>
            <a:r>
              <a:rPr lang="ru-RU" sz="1600" dirty="0" smtClean="0"/>
              <a:t> </a:t>
            </a:r>
            <a:r>
              <a:rPr lang="ru-RU" sz="1600" dirty="0" err="1" smtClean="0"/>
              <a:t>һәм</a:t>
            </a:r>
            <a:r>
              <a:rPr lang="ru-RU" sz="1600" dirty="0" smtClean="0"/>
              <a:t> </a:t>
            </a:r>
            <a:r>
              <a:rPr lang="ru-RU" sz="1600" dirty="0" err="1" smtClean="0"/>
              <a:t>эшчәнлеген</a:t>
            </a:r>
            <a:r>
              <a:rPr lang="ru-RU" sz="1600" dirty="0" smtClean="0"/>
              <a:t> </a:t>
            </a:r>
            <a:r>
              <a:rPr lang="ru-RU" sz="1600" dirty="0" err="1" smtClean="0"/>
              <a:t>алып</a:t>
            </a:r>
            <a:r>
              <a:rPr lang="ru-RU" sz="1600" dirty="0" smtClean="0"/>
              <a:t> бара. </a:t>
            </a:r>
            <a:r>
              <a:rPr lang="ru-RU" sz="1600" dirty="0" err="1" smtClean="0"/>
              <a:t>Казанның</a:t>
            </a:r>
            <a:r>
              <a:rPr lang="ru-RU" sz="1600" dirty="0" smtClean="0"/>
              <a:t> </a:t>
            </a:r>
            <a:r>
              <a:rPr lang="ru-RU" sz="1600" dirty="0" err="1" smtClean="0"/>
              <a:t>бер</a:t>
            </a:r>
            <a:r>
              <a:rPr lang="ru-RU" sz="1600" dirty="0" smtClean="0"/>
              <a:t> </a:t>
            </a:r>
            <a:r>
              <a:rPr lang="ru-RU" sz="1600" dirty="0" err="1" smtClean="0"/>
              <a:t>мәчетенә</a:t>
            </a:r>
            <a:r>
              <a:rPr lang="ru-RU" sz="1600" dirty="0" smtClean="0"/>
              <a:t> имам </a:t>
            </a:r>
            <a:r>
              <a:rPr lang="ru-RU" sz="1600" dirty="0" err="1" smtClean="0"/>
              <a:t>итеп</a:t>
            </a:r>
            <a:r>
              <a:rPr lang="ru-RU" sz="1600" dirty="0" smtClean="0"/>
              <a:t> </a:t>
            </a:r>
            <a:r>
              <a:rPr lang="ru-RU" sz="1600" dirty="0" err="1" smtClean="0"/>
              <a:t>сайлана</a:t>
            </a:r>
            <a:r>
              <a:rPr lang="ru-RU" sz="1600" dirty="0" smtClean="0"/>
              <a:t>. 1917 </a:t>
            </a:r>
            <a:r>
              <a:rPr lang="ru-RU" sz="1600" dirty="0" err="1" smtClean="0"/>
              <a:t>нче</a:t>
            </a:r>
            <a:r>
              <a:rPr lang="ru-RU" sz="1600" dirty="0" smtClean="0"/>
              <a:t> </a:t>
            </a:r>
            <a:r>
              <a:rPr lang="ru-RU" sz="1600" dirty="0" err="1" smtClean="0"/>
              <a:t>елны</a:t>
            </a:r>
            <a:r>
              <a:rPr lang="ru-RU" sz="1600" dirty="0" smtClean="0"/>
              <a:t> </a:t>
            </a:r>
            <a:r>
              <a:rPr lang="ru-RU" sz="1600" dirty="0" err="1" smtClean="0"/>
              <a:t>аны</a:t>
            </a:r>
            <a:r>
              <a:rPr lang="ru-RU" sz="1600" dirty="0" smtClean="0"/>
              <a:t> </a:t>
            </a:r>
            <a:r>
              <a:rPr lang="ru-RU" sz="1600" dirty="0" err="1" smtClean="0"/>
              <a:t>мөфти</a:t>
            </a:r>
            <a:r>
              <a:rPr lang="ru-RU" sz="1600" dirty="0" smtClean="0"/>
              <a:t> </a:t>
            </a:r>
            <a:r>
              <a:rPr lang="ru-RU" sz="1600" dirty="0" err="1" smtClean="0"/>
              <a:t>итеп</a:t>
            </a:r>
            <a:r>
              <a:rPr lang="ru-RU" sz="1600" dirty="0" smtClean="0"/>
              <a:t> </a:t>
            </a:r>
            <a:r>
              <a:rPr lang="ru-RU" sz="1600" dirty="0" err="1" smtClean="0"/>
              <a:t>сайлыйлар</a:t>
            </a:r>
            <a:r>
              <a:rPr lang="ru-RU" sz="1600" dirty="0" smtClean="0"/>
              <a:t>. 1921 </a:t>
            </a:r>
            <a:r>
              <a:rPr lang="ru-RU" sz="1600" dirty="0" err="1" smtClean="0"/>
              <a:t>нче</a:t>
            </a:r>
            <a:r>
              <a:rPr lang="ru-RU" sz="1600" dirty="0" smtClean="0"/>
              <a:t> </a:t>
            </a:r>
            <a:r>
              <a:rPr lang="ru-RU" sz="1600" dirty="0" err="1" smtClean="0"/>
              <a:t>елда</a:t>
            </a:r>
            <a:r>
              <a:rPr lang="ru-RU" sz="1600" dirty="0" smtClean="0"/>
              <a:t> </a:t>
            </a:r>
            <a:r>
              <a:rPr lang="ru-RU" sz="1600" dirty="0" err="1" smtClean="0"/>
              <a:t>вафат</a:t>
            </a:r>
            <a:r>
              <a:rPr lang="ru-RU" sz="1600" dirty="0" smtClean="0"/>
              <a:t> </a:t>
            </a:r>
            <a:r>
              <a:rPr lang="ru-RU" sz="1600" dirty="0" err="1" smtClean="0"/>
              <a:t>була</a:t>
            </a:r>
            <a:r>
              <a:rPr lang="ru-RU" sz="1600" dirty="0" smtClean="0"/>
              <a:t>. 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7319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Барудилар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н</a:t>
            </a:r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ә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селе</a:t>
            </a:r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C:\Users\Хаич\Desktop\гб пр\династ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041" y="1332978"/>
            <a:ext cx="7002097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69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Галим</a:t>
            </a:r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җ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ан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- 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м</a:t>
            </a:r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ө</a:t>
            </a:r>
            <a:r>
              <a:rPr lang="ru-RU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фти</a:t>
            </a:r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4" name="Picture 2" descr="C:\Users\Хаич\Desktop\гб пр\муфтий духовного собр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258" y="1371600"/>
            <a:ext cx="6848906" cy="443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58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Барудиның</a:t>
            </a:r>
            <a:r>
              <a:rPr lang="ru-RU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язмалары</a:t>
            </a:r>
            <a:endParaRPr lang="ru-RU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C:\Users\Хаич\Desktop\гб пр\собрания баруд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4038600" cy="357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Хаич\Desktop\гб пр\vs112_book1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176" y="3200400"/>
            <a:ext cx="4702674" cy="294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3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Бертуган</a:t>
            </a:r>
            <a:r>
              <a:rPr lang="ru-RU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Барудилар</a:t>
            </a:r>
            <a:endParaRPr lang="ru-RU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122" name="Picture 2" descr="C:\Users\Хаич\Desktop\гб пр\barud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304925"/>
            <a:ext cx="5562600" cy="48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96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Баруди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төзеткән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«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Мөхәммәдия</a:t>
            </a:r>
            <a:r>
              <a:rPr lang="ru-RU" sz="3200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» </a:t>
            </a:r>
            <a:r>
              <a:rPr lang="ru-RU" sz="3200" i="1" dirty="0" err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мәдрәсәсе</a:t>
            </a:r>
            <a:endParaRPr lang="ru-RU" sz="3200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8" name="Picture 4" descr="C:\Users\Хаич\Desktop\гб пр\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1" y="1119188"/>
            <a:ext cx="4914900" cy="307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Хаич\Desktop\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668" y="2945553"/>
            <a:ext cx="5002532" cy="3259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28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Галимҗан</a:t>
            </a:r>
            <a:r>
              <a:rPr lang="ru-RU" sz="3200" dirty="0" smtClean="0"/>
              <a:t> </a:t>
            </a:r>
            <a:r>
              <a:rPr lang="ru-RU" sz="3200" dirty="0" err="1" smtClean="0"/>
              <a:t>Баруди</a:t>
            </a:r>
            <a:r>
              <a:rPr lang="ru-RU" sz="3200" dirty="0" smtClean="0"/>
              <a:t> – </a:t>
            </a:r>
            <a:r>
              <a:rPr lang="ru-RU" sz="3200" dirty="0" err="1" smtClean="0"/>
              <a:t>Галиев</a:t>
            </a:r>
            <a:r>
              <a:rPr lang="ru-RU" sz="3200" dirty="0" smtClean="0"/>
              <a:t> </a:t>
            </a:r>
            <a:r>
              <a:rPr lang="ru-RU" sz="3200" dirty="0" err="1" smtClean="0"/>
              <a:t>мәчетенең</a:t>
            </a:r>
            <a:r>
              <a:rPr lang="ru-RU" sz="3200" dirty="0" smtClean="0"/>
              <a:t> имамы</a:t>
            </a:r>
            <a:endParaRPr lang="ru-RU" sz="3200" dirty="0"/>
          </a:p>
        </p:txBody>
      </p:sp>
      <p:pic>
        <p:nvPicPr>
          <p:cNvPr id="1026" name="Picture 2" descr="C:\Users\Хаич\Desktop\гб пр\0_124714_6fe96c3f_X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739166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30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Галиев</a:t>
            </a:r>
            <a:r>
              <a:rPr lang="ru-RU" sz="3200" dirty="0" smtClean="0"/>
              <a:t> </a:t>
            </a:r>
            <a:r>
              <a:rPr lang="ru-RU" sz="3200" dirty="0" err="1" smtClean="0"/>
              <a:t>мәчете</a:t>
            </a:r>
            <a:r>
              <a:rPr lang="ru-RU" sz="3200" dirty="0" smtClean="0"/>
              <a:t> </a:t>
            </a:r>
            <a:r>
              <a:rPr lang="ru-RU" sz="3200" dirty="0" err="1" smtClean="0"/>
              <a:t>бүген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pic>
        <p:nvPicPr>
          <p:cNvPr id="3" name="Рисунок 2" descr="http://dumrt.ru/netcat_files/userfiles/15590304_1176355395811851_1246774193787304432_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38100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Галиев мәчете төзекләндерүдән соң ачылганга бер ел тулды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3657600" cy="3581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12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228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Татарстан Республикасы Биектау муниципаль районы  Олы Битаман урта гомумбелем мәктәбе</vt:lpstr>
      <vt:lpstr>Презентация PowerPoint</vt:lpstr>
      <vt:lpstr>Барудилар нәселе</vt:lpstr>
      <vt:lpstr>Галимҗан Баруди - мөфти</vt:lpstr>
      <vt:lpstr>Барудиның язмалары</vt:lpstr>
      <vt:lpstr>Бертуган Барудилар</vt:lpstr>
      <vt:lpstr>Баруди төзеткән «Мөхәммәдия» мәдрәсәсе</vt:lpstr>
      <vt:lpstr>Галимҗан Баруди – Галиев мәчетенең имамы</vt:lpstr>
      <vt:lpstr>Галиев мәчете бүген…</vt:lpstr>
      <vt:lpstr>Барудиның куен дәфтәре  …һәм Баруди турында</vt:lpstr>
      <vt:lpstr>Баруди исемендәге конференция</vt:lpstr>
      <vt:lpstr>Баруди исемендәге конференциядә чыгыш ясаучылар</vt:lpstr>
      <vt:lpstr>Баруди укулары</vt:lpstr>
      <vt:lpstr>Баруди исемендәге укулар вакытында чыгарылган китап</vt:lpstr>
      <vt:lpstr>Казанда Баруди исемен йөрткән урам </vt:lpstr>
      <vt:lpstr>Игътибарыгыз өчен рәхмәт!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Хаич</cp:lastModifiedBy>
  <cp:revision>21</cp:revision>
  <dcterms:created xsi:type="dcterms:W3CDTF">2013-10-20T14:43:13Z</dcterms:created>
  <dcterms:modified xsi:type="dcterms:W3CDTF">2017-01-09T19:39:26Z</dcterms:modified>
</cp:coreProperties>
</file>