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7"/>
  </p:notesMasterIdLst>
  <p:sldIdLst>
    <p:sldId id="256" r:id="rId2"/>
    <p:sldId id="274" r:id="rId3"/>
    <p:sldId id="258" r:id="rId4"/>
    <p:sldId id="276" r:id="rId5"/>
    <p:sldId id="259" r:id="rId6"/>
    <p:sldId id="260" r:id="rId7"/>
    <p:sldId id="261" r:id="rId8"/>
    <p:sldId id="267" r:id="rId9"/>
    <p:sldId id="268" r:id="rId10"/>
    <p:sldId id="262" r:id="rId11"/>
    <p:sldId id="263" r:id="rId12"/>
    <p:sldId id="264" r:id="rId13"/>
    <p:sldId id="273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20FB4-185F-4EE0-82EA-A0434F570F39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9F7ADA-BA78-464B-B30C-57EEEDF629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F7ADA-BA78-464B-B30C-57EEEDF629B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07FE-AAE7-4EE1-BDCF-F6C080EDB9D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5313D0-19A8-4E2F-8C4D-C6A5F6C51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07FE-AAE7-4EE1-BDCF-F6C080EDB9D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313D0-19A8-4E2F-8C4D-C6A5F6C51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07FE-AAE7-4EE1-BDCF-F6C080EDB9D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313D0-19A8-4E2F-8C4D-C6A5F6C51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1E07FE-AAE7-4EE1-BDCF-F6C080EDB9D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05313D0-19A8-4E2F-8C4D-C6A5F6C51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07FE-AAE7-4EE1-BDCF-F6C080EDB9D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313D0-19A8-4E2F-8C4D-C6A5F6C51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07FE-AAE7-4EE1-BDCF-F6C080EDB9D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313D0-19A8-4E2F-8C4D-C6A5F6C51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313D0-19A8-4E2F-8C4D-C6A5F6C51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07FE-AAE7-4EE1-BDCF-F6C080EDB9D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07FE-AAE7-4EE1-BDCF-F6C080EDB9D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313D0-19A8-4E2F-8C4D-C6A5F6C51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07FE-AAE7-4EE1-BDCF-F6C080EDB9D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313D0-19A8-4E2F-8C4D-C6A5F6C51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1E07FE-AAE7-4EE1-BDCF-F6C080EDB9D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05313D0-19A8-4E2F-8C4D-C6A5F6C51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07FE-AAE7-4EE1-BDCF-F6C080EDB9D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5313D0-19A8-4E2F-8C4D-C6A5F6C51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1E07FE-AAE7-4EE1-BDCF-F6C080EDB9D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05313D0-19A8-4E2F-8C4D-C6A5F6C51C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456789\Desktop\03.jpg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pic>
        <p:nvPicPr>
          <p:cNvPr id="1035" name="Picture 11" descr="C:\Documents and Settings\преподаватель\Мои документы\Downloads\Yakov_Leuzinger.jpeg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44983" y="857232"/>
            <a:ext cx="1666528" cy="2747705"/>
          </a:xfrm>
          <a:prstGeom prst="rect">
            <a:avLst/>
          </a:prstGeom>
          <a:noFill/>
        </p:spPr>
      </p:pic>
      <p:pic>
        <p:nvPicPr>
          <p:cNvPr id="1033" name="Picture 9" descr="C:\Documents and Settings\преподаватель\Мои документы\Downloads\0bce894a51f31d7c6aa266e917cb0f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2714620"/>
            <a:ext cx="1459102" cy="2071702"/>
          </a:xfrm>
          <a:prstGeom prst="rect">
            <a:avLst/>
          </a:prstGeom>
          <a:noFill/>
        </p:spPr>
      </p:pic>
      <p:pic>
        <p:nvPicPr>
          <p:cNvPr id="1040" name="Picture 16" descr="C:\Documents and Settings\преподаватель\Мои документы\Downloads\Alexander_Serafimovic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2357430"/>
            <a:ext cx="1262502" cy="1876425"/>
          </a:xfrm>
          <a:prstGeom prst="rect">
            <a:avLst/>
          </a:prstGeom>
          <a:noFill/>
        </p:spPr>
      </p:pic>
      <p:pic>
        <p:nvPicPr>
          <p:cNvPr id="1039" name="Picture 15" descr="C:\Documents and Settings\преподаватель\Мои документы\Downloads\0_b912f_ee7ca573_X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1428736"/>
            <a:ext cx="1219200" cy="1557528"/>
          </a:xfrm>
          <a:prstGeom prst="rect">
            <a:avLst/>
          </a:prstGeom>
          <a:noFill/>
        </p:spPr>
      </p:pic>
      <p:pic>
        <p:nvPicPr>
          <p:cNvPr id="1027" name="Picture 3" descr="C:\Documents and Settings\преподаватель\Рабочий стол\Людя\Александров_Анатолий_Петрович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14942" y="857231"/>
            <a:ext cx="1769107" cy="2139011"/>
          </a:xfrm>
          <a:prstGeom prst="rect">
            <a:avLst/>
          </a:prstGeom>
          <a:noFill/>
        </p:spPr>
      </p:pic>
      <p:pic>
        <p:nvPicPr>
          <p:cNvPr id="1029" name="Picture 5" descr="C:\Documents and Settings\преподаватель\Рабочий стол\Людя\image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8" y="2857496"/>
            <a:ext cx="1571636" cy="2062773"/>
          </a:xfrm>
          <a:prstGeom prst="rect">
            <a:avLst/>
          </a:prstGeom>
          <a:noFill/>
        </p:spPr>
      </p:pic>
      <p:pic>
        <p:nvPicPr>
          <p:cNvPr id="1030" name="Picture 6" descr="C:\Documents and Settings\преподаватель\Мои документы\Downloads\138479525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29256" y="2928934"/>
            <a:ext cx="1247727" cy="1643074"/>
          </a:xfrm>
          <a:prstGeom prst="rect">
            <a:avLst/>
          </a:prstGeom>
          <a:noFill/>
        </p:spPr>
      </p:pic>
      <p:pic>
        <p:nvPicPr>
          <p:cNvPr id="1034" name="Picture 10" descr="C:\Documents and Settings\преподаватель\Мои документы\Downloads\345f70af0a97f872d1c5f3ea55f4136a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57620" y="928670"/>
            <a:ext cx="1416331" cy="2290762"/>
          </a:xfrm>
          <a:prstGeom prst="rect">
            <a:avLst/>
          </a:prstGeom>
          <a:noFill/>
        </p:spPr>
      </p:pic>
      <p:pic>
        <p:nvPicPr>
          <p:cNvPr id="1026" name="Picture 2" descr="C:\Documents and Settings\преподаватель\Рабочий стол\Людя\Mikhail_Lomonosov_(1757)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52073" y="2428868"/>
            <a:ext cx="1910751" cy="2643206"/>
          </a:xfrm>
          <a:prstGeom prst="rect">
            <a:avLst/>
          </a:prstGeom>
          <a:noFill/>
        </p:spPr>
      </p:pic>
      <p:pic>
        <p:nvPicPr>
          <p:cNvPr id="1032" name="Picture 8" descr="C:\Documents and Settings\преподаватель\Мои документы\Downloads\d6c6628f360943e2978f15711d874158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57818" y="4572008"/>
            <a:ext cx="1656133" cy="1571636"/>
          </a:xfrm>
          <a:prstGeom prst="rect">
            <a:avLst/>
          </a:prstGeom>
          <a:noFill/>
        </p:spPr>
      </p:pic>
      <p:pic>
        <p:nvPicPr>
          <p:cNvPr id="1036" name="Picture 12" descr="C:\Documents and Settings\преподаватель\Мои документы\Downloads\1sm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57620" y="4500570"/>
            <a:ext cx="1515657" cy="2143140"/>
          </a:xfrm>
          <a:prstGeom prst="rect">
            <a:avLst/>
          </a:prstGeom>
          <a:noFill/>
        </p:spPr>
      </p:pic>
      <p:pic>
        <p:nvPicPr>
          <p:cNvPr id="1037" name="Picture 13" descr="C:\Documents and Settings\преподаватель\Мои документы\Downloads\Prishvin-Mihail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571736" y="4786322"/>
            <a:ext cx="1285884" cy="1285884"/>
          </a:xfrm>
          <a:prstGeom prst="rect">
            <a:avLst/>
          </a:prstGeom>
          <a:noFill/>
        </p:spPr>
      </p:pic>
      <p:sp>
        <p:nvSpPr>
          <p:cNvPr id="21" name="Заголовок 2"/>
          <p:cNvSpPr txBox="1">
            <a:spLocks/>
          </p:cNvSpPr>
          <p:nvPr/>
        </p:nvSpPr>
        <p:spPr>
          <a:xfrm>
            <a:off x="428596" y="285728"/>
            <a:ext cx="7143800" cy="64294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600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dirty="0" smtClean="0">
                <a:solidFill>
                  <a:schemeClr val="bg1"/>
                </a:solidFill>
              </a:rPr>
              <a:t>А.А.Борисов – певец природы русского Севера</a:t>
            </a:r>
            <a:endParaRPr kumimoji="0" lang="ru-RU" sz="4800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Заголовок 2"/>
          <p:cNvSpPr txBox="1">
            <a:spLocks/>
          </p:cNvSpPr>
          <p:nvPr/>
        </p:nvSpPr>
        <p:spPr>
          <a:xfrm>
            <a:off x="0" y="-357214"/>
            <a:ext cx="91440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>
                    <a:lumMod val="95000"/>
                    <a:lumOff val="5000"/>
                  </a:schemeClr>
                </a:solidFill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endParaRPr kumimoji="0" lang="ru-RU" sz="42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38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Борисов  -  писатель.</a:t>
            </a:r>
            <a:endParaRPr lang="ru-RU" sz="38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3" name="Picture 1" descr="C:\Documents and Settings\преподаватель\Рабочий стол\Людя\10071876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428736"/>
            <a:ext cx="4028806" cy="47166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1214422"/>
            <a:ext cx="50720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А.А.Борисов — полярный писатель, построивший свою мастерскую на арктическом архипелаге Новая Земля. Свою жизнь и приключения автор увлекательно описал в двух 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книгах «У самоедов» и 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 стране холода и смерти». Первая полностью  оформлена автором, включая обложку и иллюстрации.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12160" y="0"/>
            <a:ext cx="9131840" cy="6867144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4572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Разрабатывал проект строительства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Обь-Мурманской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железной дороги, строительство которой было поддержано царским правительством.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Борисов принимал активное участие в разработке проекта железной дороги Обь — Котлас — Сорока, а в 1922 году по инициативе А. А. Борисова на базе соляного источника недалеко от Красноборска был открыт курорт «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Солониха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первым управляющим которого стал сам художник.  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Борисов  -  </a:t>
            </a:r>
            <a:b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общественный деятель.</a:t>
            </a:r>
            <a:endParaRPr lang="ru-RU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22" name="Picture 2" descr="Картинки по запросу санаторий солониха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705350"/>
            <a:ext cx="4286250" cy="2152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pic>
        <p:nvPicPr>
          <p:cNvPr id="6145" name="Picture 1" descr="C:\Documents and Settings\преподаватель\Рабочий стол\Людя\1000_oEvdL7W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14488"/>
            <a:ext cx="8929751" cy="5143512"/>
          </a:xfrm>
          <a:prstGeom prst="rect">
            <a:avLst/>
          </a:prstGeom>
          <a:noFill/>
        </p:spPr>
      </p:pic>
      <p:pic>
        <p:nvPicPr>
          <p:cNvPr id="8" name="Picture 1" descr="C:\Documents and Settings\преподаватель\Рабочий стол\Людя\1000_oEvdL7W.jpg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0" y="1714488"/>
            <a:ext cx="8929751" cy="514351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229600" cy="4214842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Музей расположен в здании, являющимся памятником</a:t>
            </a:r>
            <a:br>
              <a:rPr lang="ru-RU" sz="32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архитектуры XVIII – XIX вв.</a:t>
            </a:r>
            <a:br>
              <a:rPr lang="ru-RU" sz="32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«Торговое здание с каретным сараем», </a:t>
            </a:r>
            <a:br>
              <a:rPr lang="ru-RU" sz="32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входившее в градостроительный ансамбль</a:t>
            </a:r>
            <a:br>
              <a:rPr lang="ru-RU" sz="32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«Городская купеческая усадьба Шингарёвых-Плотниковых», построенное в 1897 году.</a:t>
            </a:r>
            <a:endParaRPr lang="ru-RU" sz="3200" b="1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428596" y="285728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2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          </a:t>
            </a: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28604"/>
            <a:ext cx="88582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Музей художественного освоения Арктики им. А. А. </a:t>
            </a:r>
            <a:r>
              <a:rPr lang="ru-RU" sz="38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Борисов.</a:t>
            </a:r>
            <a:endParaRPr lang="ru-RU" sz="38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257237" cy="6961442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32861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 ноября 2016 года исполнилось 150 лет со дня рождения художника, полярного исследователя и талантливого писателя Александра Алексеевича Борисова.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Архангельск. Традиции и современность. Время. События . Люди.</a:t>
            </a:r>
          </a:p>
          <a:p>
            <a:pPr marL="514350" indent="-514350"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ru.wikipedia.org</a:t>
            </a: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dic.academic.ru</a:t>
            </a: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artsait.ru</a:t>
            </a: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kola.gallery</a:t>
            </a: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allday2.com</a:t>
            </a: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i="1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Список литературы: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524000"/>
            <a:ext cx="8858280" cy="23336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Зверев Владимир,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Карпов Александр,</a:t>
            </a:r>
          </a:p>
          <a:p>
            <a:pPr>
              <a:buNone/>
            </a:pPr>
            <a:r>
              <a:rPr lang="ru-RU" sz="3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Овчинников Ярослав,</a:t>
            </a: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учащиеся 9А класса МБОУ СШ №14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34777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Авторы работы</a:t>
            </a:r>
            <a:r>
              <a:rPr sz="4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12160" y="0"/>
            <a:ext cx="9131840" cy="686714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5186370" cy="349091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Борисов Александр Алексеевич                           (1866-1934)</a:t>
            </a:r>
            <a:endParaRPr lang="ru-RU" dirty="0"/>
          </a:p>
        </p:txBody>
      </p:sp>
      <p:pic>
        <p:nvPicPr>
          <p:cNvPr id="5" name="Picture 2" descr="C:\Documents and Settings\преподаватель\Мои документы\Downloads\Alexander_Borisov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8176" y="1857340"/>
            <a:ext cx="2795824" cy="500066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3501008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14 ноября 2016 года исполняется 150 лет со дня рождения художника, полярного исследователя и талантливого писателя Александра Алексеевича Борисова.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12160" y="0"/>
            <a:ext cx="9131840" cy="6867144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85728"/>
            <a:ext cx="8358246" cy="521497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    </a:t>
            </a: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Родился 14 ноября 1866 г. в деревне Глубокий Ручей Вологодской губернии В крестьянской семье. Работал в иконописной мастерской Соловецкого монастыря. Учился в Императорском обществе поощрения художеств, в Высшем художественном училище при Императорской Санкт - Петербургской академии художеств у И.И.Шишкина и в мастерской А.И. Куинджи. </a:t>
            </a: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852936"/>
            <a:ext cx="4953000" cy="3305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12160" y="-214338"/>
            <a:ext cx="9131840" cy="6867144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настоящее время произведения Борисова хранятся в Русском музее, Третьяковской галерее, Архангельском областном музее, Вологодской картинной галерее, Ненецком окружном музее и других музеях России. </a:t>
            </a:r>
            <a:endParaRPr lang="ru-RU" sz="3200" dirty="0"/>
          </a:p>
        </p:txBody>
      </p:sp>
      <p:pic>
        <p:nvPicPr>
          <p:cNvPr id="13314" name="Picture 2" descr="Картинки по запросу русский муз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2"/>
            <a:ext cx="4493299" cy="2808312"/>
          </a:xfrm>
          <a:prstGeom prst="rect">
            <a:avLst/>
          </a:prstGeom>
          <a:noFill/>
        </p:spPr>
      </p:pic>
      <p:pic>
        <p:nvPicPr>
          <p:cNvPr id="13316" name="Picture 4" descr="Картинки по запросу третьяковская галере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789040"/>
            <a:ext cx="3998943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12160" y="0"/>
            <a:ext cx="9131840" cy="6867144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9048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642918"/>
            <a:ext cx="7872410" cy="719134"/>
          </a:xfrm>
        </p:spPr>
        <p:txBody>
          <a:bodyPr>
            <a:normAutofit/>
          </a:bodyPr>
          <a:lstStyle/>
          <a:p>
            <a:pPr algn="ctr"/>
            <a:r>
              <a:rPr lang="ru-RU" sz="38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Борисов А.А.  -  художник .</a:t>
            </a:r>
            <a:endParaRPr lang="ru-RU" sz="38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65" name="Picture 1" descr="C:\Documents and Settings\преподаватель\Рабочий стол\Людя\Spring_polar_nigh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9221678" cy="5429264"/>
          </a:xfrm>
          <a:prstGeom prst="rect">
            <a:avLst/>
          </a:prstGeom>
          <a:noFill/>
        </p:spPr>
      </p:pic>
      <p:pic>
        <p:nvPicPr>
          <p:cNvPr id="11266" name="Picture 2" descr="C:\Documents and Settings\преподаватель\Рабочий стол\Людя\Borisov_Winter_ta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57852" y="6143644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«Зимняя сказка»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057781"/>
            <a:ext cx="450059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«Весенняя полярная ночь»</a:t>
            </a:r>
            <a:endParaRPr lang="en-US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12160" y="0"/>
            <a:ext cx="9131840" cy="6867144"/>
          </a:xfrm>
          <a:prstGeom prst="rect">
            <a:avLst/>
          </a:prstGeom>
          <a:noFill/>
        </p:spPr>
      </p:pic>
      <p:pic>
        <p:nvPicPr>
          <p:cNvPr id="2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2190750" y="1638300"/>
            <a:ext cx="4762500" cy="3581400"/>
          </a:xfrm>
          <a:prstGeom prst="rect">
            <a:avLst/>
          </a:prstGeom>
          <a:noFill/>
        </p:spPr>
      </p:pic>
      <p:pic>
        <p:nvPicPr>
          <p:cNvPr id="10241" name="Picture 1" descr="C:\Documents and Settings\преподаватель\Рабочий стол\Людя\vokg_-_borisov_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371454" y="1571612"/>
            <a:ext cx="6469169" cy="45243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6072206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«Полночь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Мурмане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6072206"/>
            <a:ext cx="5000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«Сколько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лет, сколько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зим»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Documents and Settings\преподаватель\Рабочий стол\Людя\Aleksandr-Borisov-Ldy-Karskogo-morya-19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00042"/>
            <a:ext cx="5645907" cy="350046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-285784" y="3357562"/>
            <a:ext cx="53578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«Льды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Карского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моря»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C:\Documents and Settings\преподаватель\Рабочий стол\Людя\Alekandr-Borisov-Dolina-reki-Matochki-na-Novoj-Zemle-18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57166"/>
            <a:ext cx="7286676" cy="486333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500430" y="428604"/>
            <a:ext cx="43577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«Долина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реки Маточки на Новой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Земле»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преподаватель\Рабочий стол\Людя\images (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1428736"/>
            <a:ext cx="6563977" cy="4552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23456789\Desktop\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871558"/>
          </a:xfrm>
        </p:spPr>
        <p:txBody>
          <a:bodyPr/>
          <a:lstStyle/>
          <a:p>
            <a:pPr algn="ctr"/>
            <a:r>
              <a:rPr lang="ru-RU" dirty="0" smtClean="0"/>
              <a:t>       </a:t>
            </a:r>
            <a:r>
              <a:rPr lang="ru-RU" sz="38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Борисов -  исследователь</a:t>
            </a:r>
            <a:endParaRPr lang="ru-RU" sz="38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17" name="Picture 1" descr="C:\Documents and Settings\преподаватель\Рабочий стол\Людя\7a5480404b2ed2f19c842f6c05b7075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315" y="1450066"/>
            <a:ext cx="8165213" cy="505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>
            <a:normAutofit lnSpcReduction="10000"/>
          </a:bodyPr>
          <a:lstStyle/>
          <a:p>
            <a:pPr algn="just" fontAlgn="base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Т.Е.Тимофеев, участник экспедиции А.А.Борисова, выполнявший топографические работы во время маршрута весной 1901 г. нанес на карту 35 новых географических названий. </a:t>
            </a:r>
          </a:p>
          <a:p>
            <a:pPr algn="just" fontAlgn="base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Благодаря экспедиции Борисова на карте Новой Земли появилось много «художественных топонимов». Мысы, горы, ручьи и ледники Борисов называл в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честь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деятелей искусства, причастных к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становлению художника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его учителей, покровителей и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меценатов, выдающихся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географов и исследователей Севера, помогавших художнику в проведении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экспедиций, отечественных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ученых, личных знакомых участников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экспедиции, своих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спутников по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экспедиции. 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123456789\Desktop\0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Важные материалы сохранились от экспедиции А.А.Борисова в виде портретов ненцев-переселенцев с материка. «Типы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новоземельских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ненцев», сведения о зимних промыслах ненцев на Карском побережье Южного острова, охоте на промысловых животных представляют большую этнографическую и историческую ценность.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C:\Users\123456789\Desktop\1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35573"/>
            <a:ext cx="7000892" cy="3522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1089</TotalTime>
  <Words>427</Words>
  <Application>Microsoft Office PowerPoint</Application>
  <PresentationFormat>Экран (4:3)</PresentationFormat>
  <Paragraphs>48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Слайд 1</vt:lpstr>
      <vt:lpstr>Борисов Александр Алексеевич                           (1866-1934)</vt:lpstr>
      <vt:lpstr>Слайд 3</vt:lpstr>
      <vt:lpstr>Слайд 4</vt:lpstr>
      <vt:lpstr>Борисов А.А.  -  художник .</vt:lpstr>
      <vt:lpstr>Слайд 6</vt:lpstr>
      <vt:lpstr>       Борисов -  исследователь</vt:lpstr>
      <vt:lpstr>Слайд 8</vt:lpstr>
      <vt:lpstr>Слайд 9</vt:lpstr>
      <vt:lpstr>Борисов  -  писатель.</vt:lpstr>
      <vt:lpstr>Борисов  -   общественный деятель.</vt:lpstr>
      <vt:lpstr>Музей расположен в здании, являющимся памятником  архитектуры XVIII – XIX вв. «Торговое здание с каретным сараем»,  входившее в градостроительный ансамбль «Городская купеческая усадьба Шингарёвых-Плотниковых», построенное в 1897 году.</vt:lpstr>
      <vt:lpstr>Слайд 13</vt:lpstr>
      <vt:lpstr>Список литературы: </vt:lpstr>
      <vt:lpstr>Авторы работы: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</dc:creator>
  <cp:lastModifiedBy>Семья</cp:lastModifiedBy>
  <cp:revision>45</cp:revision>
  <dcterms:created xsi:type="dcterms:W3CDTF">2016-11-11T11:21:21Z</dcterms:created>
  <dcterms:modified xsi:type="dcterms:W3CDTF">2016-11-16T18:34:08Z</dcterms:modified>
</cp:coreProperties>
</file>