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2" r:id="rId2"/>
    <p:sldId id="256" r:id="rId3"/>
    <p:sldId id="281" r:id="rId4"/>
    <p:sldId id="257" r:id="rId5"/>
    <p:sldId id="263" r:id="rId6"/>
    <p:sldId id="276" r:id="rId7"/>
    <p:sldId id="27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6" autoAdjust="0"/>
    <p:restoredTop sz="94660"/>
  </p:normalViewPr>
  <p:slideViewPr>
    <p:cSldViewPr>
      <p:cViewPr>
        <p:scale>
          <a:sx n="55" d="100"/>
          <a:sy n="55" d="100"/>
        </p:scale>
        <p:origin x="-948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52396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800" b="1" dirty="0"/>
              <a:t>Мастер - класс «Знакомство с техниками: монотипия, </a:t>
            </a:r>
            <a:r>
              <a:rPr lang="ru-RU" sz="4800" b="1" dirty="0" err="1"/>
              <a:t>канзаши</a:t>
            </a:r>
            <a:r>
              <a:rPr lang="ru-RU" sz="4800" b="1" dirty="0"/>
              <a:t>» для  курсов </a:t>
            </a:r>
            <a:r>
              <a:rPr lang="ru-RU" sz="4800" b="1" dirty="0" smtClean="0"/>
              <a:t>воспитателей </a:t>
            </a:r>
          </a:p>
          <a:p>
            <a:pPr algn="r">
              <a:buNone/>
            </a:pPr>
            <a:r>
              <a:rPr lang="ru-RU" sz="3500" b="1" dirty="0" smtClean="0"/>
              <a:t>Выполнил: </a:t>
            </a:r>
          </a:p>
          <a:p>
            <a:pPr algn="r">
              <a:buNone/>
            </a:pPr>
            <a:r>
              <a:rPr lang="ru-RU" sz="3500" b="1" dirty="0" smtClean="0"/>
              <a:t>Баранова Е.С.</a:t>
            </a:r>
            <a:endParaRPr lang="ru-RU" sz="3500" b="1" dirty="0"/>
          </a:p>
          <a:p>
            <a:endParaRPr lang="ru-RU" dirty="0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500042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ОБРАЗОВАТЕЛЬНОЕ УЧРЕЖДЕНИЕ ЦЕНТР РАЗВИТИЯ РЕБЕНКА-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ДЕТСКИЙ САД № 158 ГОРОДА ТЮМЕНИ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620688"/>
            <a:ext cx="8229600" cy="3672408"/>
          </a:xfrm>
        </p:spPr>
        <p:txBody>
          <a:bodyPr>
            <a:noAutofit/>
          </a:bodyPr>
          <a:lstStyle/>
          <a:p>
            <a:pPr algn="l"/>
            <a:r>
              <a:rPr lang="ru-RU" sz="4000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монотипия </a:t>
            </a:r>
            <a:r>
              <a:rPr lang="ru-RU" sz="4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 </a:t>
            </a:r>
            <a:r>
              <a:rPr lang="ru-RU" sz="40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 техника «уникального  отпечатка», с помощью которой гладкую поверхность или лист бумаги покрывают краской, а потом делают с нее отпечаток на листе</a:t>
            </a:r>
            <a:r>
              <a:rPr lang="ru-RU" sz="4000" b="0" dirty="0">
                <a:effectLst/>
                <a:latin typeface="+mn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esktop\065a1df548eb954117bb472f298a8f0f.jp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89566"/>
            <a:ext cx="3816424" cy="3016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1\Desktop\d8725e9b90a9684a4bc7a2323e97a2dd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3501008"/>
            <a:ext cx="3137492" cy="30128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2" descr="C:\Users\1\Desktop\vz1605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57254" y="404664"/>
            <a:ext cx="3976232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48680"/>
            <a:ext cx="8147248" cy="5760680"/>
          </a:xfrm>
        </p:spPr>
        <p:txBody>
          <a:bodyPr/>
          <a:lstStyle/>
          <a:p>
            <a:pPr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Пейзаж -    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жанр изобразительного искусства</a:t>
            </a:r>
          </a:p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 (или отдельные произведения этого жанра), в котором</a:t>
            </a:r>
          </a:p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 основным предметом изображения </a:t>
            </a:r>
          </a:p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является дикая или в той или иной  степени преображённая человеком </a:t>
            </a:r>
          </a:p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природа.</a:t>
            </a: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47320"/>
          </a:xfrm>
        </p:spPr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Техника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канзаши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это необычные заколки и украшения из лент и ткани. Это целое искусство, позволяющее творить  и создавать изделия. Технику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канзаши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» придумали ремесленники из Японии.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ё</a:t>
            </a:r>
            <a:endParaRPr lang="ru-RU" dirty="0"/>
          </a:p>
        </p:txBody>
      </p:sp>
      <p:pic>
        <p:nvPicPr>
          <p:cNvPr id="2050" name="Picture 2" descr="C:\Users\1\Desktop\Zinnia-Style-Button-Brooch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836712"/>
            <a:ext cx="3314851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C:\Users\1\Desktop\tayra-201211161455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908720"/>
            <a:ext cx="3384376" cy="21125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 descr="C:\Users\1\Desktop\cveti-iz-fetra-cv6J-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83568" y="3717032"/>
            <a:ext cx="3436787" cy="22768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3" name="Picture 5" descr="C:\Users\1\Desktop\2vzWY2fxhB8maxresdefault-1024x76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3717032"/>
            <a:ext cx="3312368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204</TotalTime>
  <Words>76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Слайд 1</vt:lpstr>
      <vt:lpstr>монотипия  – это техника «уникального  отпечатка», с помощью которой гладкую поверхность или лист бумаги покрывают краской, а потом делают с нее отпечаток на листе.</vt:lpstr>
      <vt:lpstr>Слайд 3</vt:lpstr>
      <vt:lpstr>Слайд 4</vt:lpstr>
      <vt:lpstr>Слайд 5</vt:lpstr>
      <vt:lpstr>ё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admin</cp:lastModifiedBy>
  <cp:revision>26</cp:revision>
  <dcterms:created xsi:type="dcterms:W3CDTF">2017-11-14T15:59:53Z</dcterms:created>
  <dcterms:modified xsi:type="dcterms:W3CDTF">2017-11-17T04:45:37Z</dcterms:modified>
</cp:coreProperties>
</file>