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5"/>
  </p:handoutMasterIdLst>
  <p:sldIdLst>
    <p:sldId id="261" r:id="rId2"/>
    <p:sldId id="257" r:id="rId3"/>
    <p:sldId id="258" r:id="rId4"/>
    <p:sldId id="259" r:id="rId5"/>
    <p:sldId id="260" r:id="rId6"/>
    <p:sldId id="262" r:id="rId7"/>
    <p:sldId id="265" r:id="rId8"/>
    <p:sldId id="263" r:id="rId9"/>
    <p:sldId id="267" r:id="rId10"/>
    <p:sldId id="266" r:id="rId11"/>
    <p:sldId id="264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DC35D-19B2-4D5C-BA02-4C88F5494AF9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75552-A415-4001-8678-BEB200BA14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950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7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74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612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945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460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033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071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4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43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17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217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2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655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27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776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1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8D32C-AE31-481A-818C-C93CD9C54B95}" type="datetimeFigureOut">
              <a:rPr lang="ru-RU" smtClean="0"/>
              <a:pPr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02917B5-4C3C-4A53-B6C2-B76FC5B15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30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png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_________Microsoft_Word2.docx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png"/><Relationship Id="rId5" Type="http://schemas.openxmlformats.org/officeDocument/2006/relationships/image" Target="../media/image7.em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package" Target="../embeddings/_________Microsoft_Word1.docx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628800"/>
            <a:ext cx="5105400" cy="2592288"/>
          </a:xfrm>
        </p:spPr>
        <p:txBody>
          <a:bodyPr>
            <a:noAutofit/>
          </a:bodyPr>
          <a:lstStyle/>
          <a:p>
            <a:r>
              <a:rPr lang="ru-RU" sz="3200" dirty="0"/>
              <a:t>Применение основных тригонометрических </a:t>
            </a:r>
            <a:r>
              <a:rPr lang="ru-RU" sz="3200" dirty="0" smtClean="0"/>
              <a:t>тождеств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337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838866" y="2276872"/>
            <a:ext cx="830738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/>
              <a:t>Из чисел вы мой первый слог возьмите,</a:t>
            </a:r>
          </a:p>
          <a:p>
            <a:pPr eaLnBrk="1" hangingPunct="1"/>
            <a:r>
              <a:rPr lang="ru-RU" altLang="ru-RU" sz="2800" dirty="0"/>
              <a:t>Второй – из слова «гордецы».</a:t>
            </a:r>
          </a:p>
          <a:p>
            <a:pPr eaLnBrk="1" hangingPunct="1"/>
            <a:r>
              <a:rPr lang="ru-RU" altLang="ru-RU" sz="2800" dirty="0"/>
              <a:t>А третьим лошадей вы погоните,</a:t>
            </a:r>
          </a:p>
          <a:p>
            <a:pPr eaLnBrk="1" hangingPunct="1"/>
            <a:r>
              <a:rPr lang="ru-RU" altLang="ru-RU" sz="2800" dirty="0"/>
              <a:t>Четвёртым будет блеянье овцы.</a:t>
            </a:r>
          </a:p>
          <a:p>
            <a:pPr eaLnBrk="1" hangingPunct="1"/>
            <a:r>
              <a:rPr lang="ru-RU" altLang="ru-RU" sz="2800" dirty="0"/>
              <a:t>Мой пятый слог такой же, как и первый,</a:t>
            </a:r>
          </a:p>
          <a:p>
            <a:pPr eaLnBrk="1" hangingPunct="1"/>
            <a:r>
              <a:rPr lang="ru-RU" altLang="ru-RU" sz="2800" dirty="0"/>
              <a:t>Последней буквой в алфавите является шестой,</a:t>
            </a:r>
          </a:p>
          <a:p>
            <a:pPr eaLnBrk="1" hangingPunct="1"/>
            <a:r>
              <a:rPr lang="ru-RU" altLang="ru-RU" sz="2800" dirty="0"/>
              <a:t>А если отгадаешь ты всё верно,</a:t>
            </a:r>
          </a:p>
          <a:p>
            <a:pPr eaLnBrk="1" hangingPunct="1"/>
            <a:r>
              <a:rPr lang="ru-RU" altLang="ru-RU" sz="2800" dirty="0"/>
              <a:t>То в математике раздел получишь ты такой.</a:t>
            </a:r>
          </a:p>
        </p:txBody>
      </p:sp>
      <p:sp>
        <p:nvSpPr>
          <p:cNvPr id="32771" name="WordArt 5"/>
          <p:cNvSpPr>
            <a:spLocks noChangeArrowheads="1" noChangeShapeType="1" noTextEdit="1"/>
          </p:cNvSpPr>
          <p:nvPr/>
        </p:nvSpPr>
        <p:spPr bwMode="auto">
          <a:xfrm>
            <a:off x="2555776" y="620688"/>
            <a:ext cx="4033837" cy="11509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Шарада</a:t>
            </a:r>
          </a:p>
        </p:txBody>
      </p:sp>
    </p:spTree>
    <p:extLst>
      <p:ext uri="{BB962C8B-B14F-4D97-AF65-F5344CB8AC3E}">
        <p14:creationId xmlns:p14="http://schemas.microsoft.com/office/powerpoint/2010/main" val="30590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24744"/>
            <a:ext cx="6230877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476672"/>
            <a:ext cx="7416824" cy="6048672"/>
          </a:xfrm>
        </p:spPr>
        <p:txBody>
          <a:bodyPr>
            <a:normAutofit/>
          </a:bodyPr>
          <a:lstStyle/>
          <a:p>
            <a:r>
              <a:rPr lang="ru-RU" sz="2000" b="1" dirty="0" err="1"/>
              <a:t>Синквейн</a:t>
            </a:r>
            <a:r>
              <a:rPr lang="ru-RU" sz="2000" dirty="0"/>
              <a:t> (от фр. </a:t>
            </a:r>
            <a:r>
              <a:rPr lang="ru-RU" sz="2000" b="1" dirty="0" err="1"/>
              <a:t>cinquains</a:t>
            </a:r>
            <a:r>
              <a:rPr lang="ru-RU" sz="2000" dirty="0"/>
              <a:t>, англ. </a:t>
            </a:r>
            <a:r>
              <a:rPr lang="ru-RU" sz="2000" b="1" dirty="0" err="1"/>
              <a:t>cinquain</a:t>
            </a:r>
            <a:r>
              <a:rPr lang="ru-RU" sz="2000" dirty="0"/>
              <a:t>) — это творческая работа, которая имеет короткую форму стихотворения, состоящего из пяти нерифмованных строк.</a:t>
            </a:r>
          </a:p>
          <a:p>
            <a:r>
              <a:rPr lang="ru-RU" sz="2000" b="1" dirty="0" err="1"/>
              <a:t>Синквейн</a:t>
            </a:r>
            <a:r>
              <a:rPr lang="ru-RU" sz="2000" dirty="0"/>
              <a:t> – это не простое стихотворение, а стихотворение, написанное по следующим правилам:</a:t>
            </a:r>
          </a:p>
          <a:p>
            <a:r>
              <a:rPr lang="ru-RU" sz="2000" dirty="0"/>
              <a:t>1 строка – одно существительное, выражающее главную тему </a:t>
            </a:r>
            <a:r>
              <a:rPr lang="ru-RU" sz="2000" dirty="0" err="1"/>
              <a:t>cинквейна</a:t>
            </a:r>
            <a:r>
              <a:rPr lang="ru-RU" sz="2000" dirty="0"/>
              <a:t>.</a:t>
            </a:r>
          </a:p>
          <a:p>
            <a:r>
              <a:rPr lang="ru-RU" sz="2000" dirty="0"/>
              <a:t>2 строка – два прилагательных, выражающих главную мысль.</a:t>
            </a:r>
          </a:p>
          <a:p>
            <a:r>
              <a:rPr lang="ru-RU" sz="2000" dirty="0"/>
              <a:t>3 строка – три глагола, описывающие действия в рамках темы.</a:t>
            </a:r>
          </a:p>
          <a:p>
            <a:r>
              <a:rPr lang="ru-RU" sz="2000" dirty="0"/>
              <a:t>4 строка – фраза, несущая определенный смысл.</a:t>
            </a:r>
          </a:p>
          <a:p>
            <a:r>
              <a:rPr lang="ru-RU" sz="2000" dirty="0"/>
              <a:t>5 строка – заключение в форме существительного (ассоциация с первым словом).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35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801" y="908720"/>
            <a:ext cx="6589199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Образец </a:t>
            </a:r>
            <a:r>
              <a:rPr lang="ru-RU" dirty="0" err="1" smtClean="0"/>
              <a:t>синквейна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1</a:t>
            </a:r>
            <a:r>
              <a:rPr lang="ru-RU" b="1" dirty="0" smtClean="0"/>
              <a:t>.Тождество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2.Тригонометрическое, </a:t>
            </a:r>
            <a:r>
              <a:rPr lang="ru-RU" dirty="0" smtClean="0"/>
              <a:t>алгебраическое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3.Доказывать, преобразовывать, изучать</a:t>
            </a:r>
            <a:br>
              <a:rPr lang="ru-RU" dirty="0"/>
            </a:br>
            <a:r>
              <a:rPr lang="ru-RU" dirty="0"/>
              <a:t>4.Верное равенство двух отношений</a:t>
            </a:r>
            <a:br>
              <a:rPr lang="ru-RU" dirty="0"/>
            </a:br>
            <a:r>
              <a:rPr lang="ru-RU" dirty="0"/>
              <a:t>5. Равенство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7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239000" cy="748684"/>
          </a:xfrm>
        </p:spPr>
        <p:txBody>
          <a:bodyPr/>
          <a:lstStyle/>
          <a:p>
            <a:pPr algn="ctr"/>
            <a:r>
              <a:rPr lang="ru-RU" dirty="0" smtClean="0"/>
              <a:t>Разгадайте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3448" r="5172"/>
          <a:stretch>
            <a:fillRect/>
          </a:stretch>
        </p:blipFill>
        <p:spPr bwMode="auto">
          <a:xfrm>
            <a:off x="1043608" y="1340768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86116" y="4786322"/>
            <a:ext cx="1884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синус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Разгадайте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b="3123"/>
          <a:stretch>
            <a:fillRect/>
          </a:stretch>
        </p:blipFill>
        <p:spPr bwMode="auto">
          <a:xfrm>
            <a:off x="827584" y="1268760"/>
            <a:ext cx="814393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28926" y="5143512"/>
            <a:ext cx="3185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котангенс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Разгадайте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r="2564"/>
          <a:stretch>
            <a:fillRect/>
          </a:stretch>
        </p:blipFill>
        <p:spPr bwMode="auto">
          <a:xfrm>
            <a:off x="736442" y="1268760"/>
            <a:ext cx="814390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68" y="5000636"/>
            <a:ext cx="2473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тангенс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Разгадайте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r="3390"/>
          <a:stretch>
            <a:fillRect/>
          </a:stretch>
        </p:blipFill>
        <p:spPr bwMode="auto">
          <a:xfrm>
            <a:off x="827584" y="1412776"/>
            <a:ext cx="8143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4678" y="5143512"/>
            <a:ext cx="2600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косинус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Рисунок 13" descr="http://festival.1september.ru/articles/608820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14" y="548680"/>
            <a:ext cx="6518017" cy="5688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festival.1september.ru/articles/608820/Image5293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70179"/>
            <a:ext cx="1656184" cy="1164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621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954074"/>
              </p:ext>
            </p:extLst>
          </p:nvPr>
        </p:nvGraphicFramePr>
        <p:xfrm>
          <a:off x="-1927475" y="1313384"/>
          <a:ext cx="9451164" cy="55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Документ" r:id="rId4" imgW="5925852" imgH="3477017" progId="Word.Document.12">
                  <p:embed/>
                </p:oleObj>
              </mc:Choice>
              <mc:Fallback>
                <p:oleObj name="Документ" r:id="rId4" imgW="5925852" imgH="3477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927475" y="1313384"/>
                        <a:ext cx="9451164" cy="5544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354538" y="428625"/>
            <a:ext cx="2887137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Значения синуса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32192"/>
              </p:ext>
            </p:extLst>
          </p:nvPr>
        </p:nvGraphicFramePr>
        <p:xfrm>
          <a:off x="2195736" y="1313384"/>
          <a:ext cx="9451164" cy="55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Документ" r:id="rId7" imgW="5925852" imgH="3477017" progId="Word.Document.12">
                  <p:embed/>
                </p:oleObj>
              </mc:Choice>
              <mc:Fallback>
                <p:oleObj name="Документ" r:id="rId7" imgW="5925852" imgH="3477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736" y="1313384"/>
                        <a:ext cx="9451164" cy="5544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220072" y="458070"/>
            <a:ext cx="3268716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Значения косинуса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71" name="Рисунок 13" descr="http://festival.1september.ru/articles/608820/Image5291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Рисунок 12" descr="http://festival.1september.ru/articles/608820/Image5294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5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Рисунок 11" descr="http://festival.1september.ru/articles/608820/Image83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77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Рисунок 10" descr="http://festival.1september.ru/articles/608820/Image5295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77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Рисунок 9" descr="http://festival.1september.ru/articles/608820/Image5296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82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Рисунок 8" descr="http://festival.1september.ru/articles/608820/Image5297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91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Рисунок 7" descr="http://festival.1september.ru/articles/608820/Image5298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9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836712"/>
            <a:ext cx="7058744" cy="5541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Экипаж «Синус»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Sin </a:t>
            </a:r>
            <a:r>
              <a:rPr lang="ru-RU" sz="3200" dirty="0" smtClean="0"/>
              <a:t>п</a:t>
            </a:r>
            <a:r>
              <a:rPr lang="en-US" sz="3200" dirty="0" smtClean="0"/>
              <a:t>/6</a:t>
            </a:r>
            <a:r>
              <a:rPr lang="ru-RU" sz="3200" dirty="0" smtClean="0"/>
              <a:t>, </a:t>
            </a:r>
            <a:r>
              <a:rPr lang="en-US" sz="3200" dirty="0" err="1" smtClean="0"/>
              <a:t>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/2</a:t>
            </a:r>
            <a:r>
              <a:rPr lang="ru-RU" sz="3200" dirty="0" smtClean="0"/>
              <a:t>, </a:t>
            </a:r>
            <a:r>
              <a:rPr lang="en-US" sz="3200" dirty="0" smtClean="0"/>
              <a:t>cos </a:t>
            </a:r>
            <a:r>
              <a:rPr lang="ru-RU" sz="3200" dirty="0" smtClean="0"/>
              <a:t>п</a:t>
            </a:r>
            <a:r>
              <a:rPr lang="en-US" sz="3200" dirty="0" smtClean="0"/>
              <a:t>/3, </a:t>
            </a:r>
            <a:r>
              <a:rPr lang="en-US" sz="3200" dirty="0" err="1" smtClean="0"/>
              <a:t>ctg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/3</a:t>
            </a:r>
            <a:br>
              <a:rPr lang="en-US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Экипаж «Косинус»</a:t>
            </a:r>
            <a:br>
              <a:rPr lang="ru-RU" sz="3200" dirty="0" smtClean="0"/>
            </a:br>
            <a:r>
              <a:rPr lang="en-US" sz="3200" dirty="0" smtClean="0"/>
              <a:t>Sin 0, cos </a:t>
            </a:r>
            <a:r>
              <a:rPr lang="ru-RU" sz="3200" dirty="0" smtClean="0"/>
              <a:t>п</a:t>
            </a:r>
            <a:r>
              <a:rPr lang="en-US" sz="3200" dirty="0" smtClean="0"/>
              <a:t>/2</a:t>
            </a:r>
            <a:r>
              <a:rPr lang="ru-RU" sz="3200" dirty="0" smtClean="0"/>
              <a:t>, </a:t>
            </a:r>
            <a:r>
              <a:rPr lang="en-US" sz="3200" dirty="0" err="1" smtClean="0"/>
              <a:t>ctg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/4, </a:t>
            </a:r>
            <a:r>
              <a:rPr lang="en-US" sz="3200" dirty="0" err="1" smtClean="0"/>
              <a:t>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Экипаж «Тангенс»</a:t>
            </a:r>
            <a:br>
              <a:rPr lang="ru-RU" sz="3200" dirty="0" smtClean="0"/>
            </a:br>
            <a:r>
              <a:rPr lang="en-US" sz="3200" dirty="0"/>
              <a:t>C</a:t>
            </a:r>
            <a:r>
              <a:rPr lang="en-US" sz="3200" dirty="0" smtClean="0"/>
              <a:t>os </a:t>
            </a:r>
            <a:r>
              <a:rPr lang="ru-RU" sz="3200" dirty="0" smtClean="0"/>
              <a:t>п</a:t>
            </a:r>
            <a:r>
              <a:rPr lang="en-US" sz="3200" dirty="0" smtClean="0"/>
              <a:t>/4, </a:t>
            </a:r>
            <a:r>
              <a:rPr lang="en-US" sz="3200" dirty="0" err="1" smtClean="0"/>
              <a:t>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/6, </a:t>
            </a:r>
            <a:r>
              <a:rPr lang="en-US" sz="3200" dirty="0" err="1" smtClean="0"/>
              <a:t>ctg</a:t>
            </a:r>
            <a:r>
              <a:rPr lang="en-US" sz="3200" dirty="0" smtClean="0"/>
              <a:t> 0, sin </a:t>
            </a:r>
            <a:r>
              <a:rPr lang="ru-RU" sz="3200" dirty="0" smtClean="0"/>
              <a:t>п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Экипаж «Котангенс»</a:t>
            </a:r>
            <a:br>
              <a:rPr lang="ru-RU" sz="3200" dirty="0" smtClean="0"/>
            </a:br>
            <a:r>
              <a:rPr lang="en-US" sz="3200" dirty="0" smtClean="0"/>
              <a:t>Sin </a:t>
            </a:r>
            <a:r>
              <a:rPr lang="ru-RU" sz="3200" dirty="0" smtClean="0"/>
              <a:t>п</a:t>
            </a:r>
            <a:r>
              <a:rPr lang="en-US" sz="3200" dirty="0" smtClean="0"/>
              <a:t>/4, cos 2</a:t>
            </a:r>
            <a:r>
              <a:rPr lang="ru-RU" sz="3200" dirty="0" smtClean="0"/>
              <a:t>п</a:t>
            </a:r>
            <a:r>
              <a:rPr lang="en-US" sz="3200" dirty="0" smtClean="0"/>
              <a:t>, </a:t>
            </a:r>
            <a:r>
              <a:rPr lang="en-US" sz="3200" dirty="0" err="1" smtClean="0"/>
              <a:t>ctg</a:t>
            </a:r>
            <a:r>
              <a:rPr lang="en-US" sz="3200" dirty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/6, </a:t>
            </a:r>
            <a:r>
              <a:rPr lang="en-US" sz="3200" dirty="0" err="1" smtClean="0"/>
              <a:t>tg</a:t>
            </a:r>
            <a:r>
              <a:rPr lang="en-US" sz="3200" dirty="0" smtClean="0"/>
              <a:t> </a:t>
            </a:r>
            <a:r>
              <a:rPr lang="ru-RU" sz="3200" dirty="0" smtClean="0"/>
              <a:t>п</a:t>
            </a:r>
            <a:r>
              <a:rPr lang="en-US" sz="3200" dirty="0" smtClean="0"/>
              <a:t>/4 </a:t>
            </a:r>
            <a:br>
              <a:rPr lang="en-US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6791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836712"/>
            <a:ext cx="6589199" cy="5181154"/>
          </a:xfrm>
        </p:spPr>
        <p:txBody>
          <a:bodyPr>
            <a:noAutofit/>
          </a:bodyPr>
          <a:lstStyle/>
          <a:p>
            <a:r>
              <a:rPr lang="ru-RU" sz="5400" dirty="0"/>
              <a:t>sin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> + cos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 smtClean="0"/>
              <a:t>=</a:t>
            </a:r>
            <a:r>
              <a:rPr lang="en-US" sz="5400" dirty="0" smtClean="0"/>
              <a:t>1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1- sin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> </a:t>
            </a:r>
            <a:r>
              <a:rPr lang="ru-RU" sz="5400" dirty="0" smtClean="0"/>
              <a:t>=</a:t>
            </a:r>
            <a:r>
              <a:rPr lang="en-US" sz="5400" dirty="0" smtClean="0"/>
              <a:t> </a:t>
            </a:r>
            <a:r>
              <a:rPr lang="ru-RU" sz="5400" dirty="0" smtClean="0"/>
              <a:t>cos</a:t>
            </a:r>
            <a:r>
              <a:rPr lang="ru-RU" sz="5400" baseline="30000" dirty="0" smtClean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1-cos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 smtClean="0"/>
              <a:t>=</a:t>
            </a:r>
            <a:r>
              <a:rPr lang="ru-RU" sz="5400" dirty="0"/>
              <a:t> sin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err="1"/>
              <a:t>tg</a:t>
            </a:r>
            <a:r>
              <a:rPr lang="ru-RU" sz="5400" dirty="0" smtClean="0">
                <a:sym typeface="Symbol" panose="05050102010706020507" pitchFamily="18" charset="2"/>
              </a:rPr>
              <a:t></a:t>
            </a:r>
            <a:r>
              <a:rPr lang="en-US" sz="5400" dirty="0">
                <a:sym typeface="Symbol" panose="05050102010706020507" pitchFamily="18" charset="2"/>
              </a:rPr>
              <a:t>*</a:t>
            </a:r>
            <a:r>
              <a:rPr lang="ru-RU" sz="5400" dirty="0" err="1" smtClean="0"/>
              <a:t>ctg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 smtClean="0"/>
              <a:t>=</a:t>
            </a:r>
            <a:r>
              <a:rPr lang="en-US" sz="5400" dirty="0" smtClean="0"/>
              <a:t>1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1+tg</a:t>
            </a:r>
            <a:r>
              <a:rPr lang="ru-RU" sz="5400" baseline="30000" dirty="0"/>
              <a:t>2</a:t>
            </a:r>
            <a:r>
              <a:rPr lang="ru-RU" sz="5400" dirty="0"/>
              <a:t> 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> </a:t>
            </a:r>
            <a:r>
              <a:rPr lang="ru-RU" sz="5400" dirty="0" smtClean="0"/>
              <a:t>=</a:t>
            </a:r>
            <a:r>
              <a:rPr lang="en-US" sz="5400" dirty="0" smtClean="0"/>
              <a:t>1/</a:t>
            </a:r>
            <a:r>
              <a:rPr lang="ru-RU" sz="5400" dirty="0"/>
              <a:t> cos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1+ctg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5400" dirty="0" smtClean="0"/>
              <a:t>=</a:t>
            </a:r>
            <a:r>
              <a:rPr lang="en-US" sz="5400" dirty="0" smtClean="0"/>
              <a:t>1/</a:t>
            </a:r>
            <a:r>
              <a:rPr lang="ru-RU" sz="5400" dirty="0"/>
              <a:t> sin</a:t>
            </a:r>
            <a:r>
              <a:rPr lang="ru-RU" sz="5400" baseline="30000" dirty="0"/>
              <a:t>2</a:t>
            </a:r>
            <a:r>
              <a:rPr lang="ru-RU" sz="5400" dirty="0">
                <a:sym typeface="Symbol" panose="05050102010706020507" pitchFamily="18" charset="2"/>
              </a:rPr>
              <a:t>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5873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351</TotalTime>
  <Words>88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Century Gothic</vt:lpstr>
      <vt:lpstr>Impact</vt:lpstr>
      <vt:lpstr>Symbol</vt:lpstr>
      <vt:lpstr>Times New Roman</vt:lpstr>
      <vt:lpstr>Wingdings 3</vt:lpstr>
      <vt:lpstr>Легкий дым</vt:lpstr>
      <vt:lpstr>Документ</vt:lpstr>
      <vt:lpstr>Применение основных тригонометрических тождеств</vt:lpstr>
      <vt:lpstr>Разгадайте ребус</vt:lpstr>
      <vt:lpstr>Разгадайте ребус</vt:lpstr>
      <vt:lpstr>Разгадайте ребус</vt:lpstr>
      <vt:lpstr>Разгадайте ребус</vt:lpstr>
      <vt:lpstr>Презентация PowerPoint</vt:lpstr>
      <vt:lpstr>Презентация PowerPoint</vt:lpstr>
      <vt:lpstr>Экипаж «Синус» Sin п/6, tg п/2, cos п/3, ctg п/3  Экипаж «Косинус» Sin 0, cos п/2, ctg п/4, tg п  Экипаж «Тангенс» Cos п/4, tg п/6, ctg 0, sin п  Экипаж «Котангенс» Sin п/4, cos 2п, ctg п/6, tg п/4  </vt:lpstr>
      <vt:lpstr>sin2 + cos2=1 1- sin2 = cos2 1-cos2= sin2 tg*ctg=1 1+tg2  =1/ cos2 1+ctg2=1/ sin2 </vt:lpstr>
      <vt:lpstr>Презентация PowerPoint</vt:lpstr>
      <vt:lpstr>Презентация PowerPoint</vt:lpstr>
      <vt:lpstr>Презентация PowerPoint</vt:lpstr>
      <vt:lpstr>Образец синквейна 1.Тождество 2.Тригонометрическое, алгебраическое 3.Доказывать, преобразовывать, изучать 4.Верное равенство двух отношений 5. Равенство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Тригонометрические функции</dc:title>
  <dc:creator>Таня</dc:creator>
  <cp:lastModifiedBy>User</cp:lastModifiedBy>
  <cp:revision>41</cp:revision>
  <dcterms:created xsi:type="dcterms:W3CDTF">2015-11-22T07:44:59Z</dcterms:created>
  <dcterms:modified xsi:type="dcterms:W3CDTF">2017-05-17T08:00:13Z</dcterms:modified>
</cp:coreProperties>
</file>