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Презентация на тему «Посуда»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29256" y="274638"/>
            <a:ext cx="3357586" cy="6297634"/>
          </a:xfrm>
        </p:spPr>
        <p:txBody>
          <a:bodyPr>
            <a:normAutofit/>
          </a:bodyPr>
          <a:lstStyle/>
          <a:p>
            <a:r>
              <a:rPr lang="ru-RU" sz="8000" dirty="0" smtClean="0">
                <a:solidFill>
                  <a:srgbClr val="FFC000"/>
                </a:solidFill>
              </a:rPr>
              <a:t>В чем мама варит супчик?</a:t>
            </a:r>
            <a:endParaRPr lang="ru-RU" sz="8000" dirty="0">
              <a:solidFill>
                <a:srgbClr val="FFC000"/>
              </a:solidFill>
            </a:endParaRPr>
          </a:p>
        </p:txBody>
      </p:sp>
      <p:pic>
        <p:nvPicPr>
          <p:cNvPr id="3" name="Рисунок 2" descr="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10" y="397669"/>
            <a:ext cx="4357718" cy="6244681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57884" y="142852"/>
            <a:ext cx="2828916" cy="5357850"/>
          </a:xfrm>
        </p:spPr>
        <p:txBody>
          <a:bodyPr>
            <a:normAutofit/>
          </a:bodyPr>
          <a:lstStyle/>
          <a:p>
            <a:r>
              <a:rPr lang="ru-RU" sz="7000" dirty="0" smtClean="0">
                <a:solidFill>
                  <a:srgbClr val="FFFF00"/>
                </a:solidFill>
              </a:rPr>
              <a:t>Кто готовит нам </a:t>
            </a:r>
            <a:r>
              <a:rPr lang="ru-RU" sz="7000" dirty="0" err="1" smtClean="0">
                <a:solidFill>
                  <a:srgbClr val="FFFF00"/>
                </a:solidFill>
              </a:rPr>
              <a:t>чайок</a:t>
            </a:r>
            <a:r>
              <a:rPr lang="ru-RU" sz="7000" dirty="0" smtClean="0">
                <a:solidFill>
                  <a:srgbClr val="FFFF00"/>
                </a:solidFill>
              </a:rPr>
              <a:t>?</a:t>
            </a:r>
            <a:endParaRPr lang="ru-RU" sz="7000" dirty="0">
              <a:solidFill>
                <a:srgbClr val="FFFF00"/>
              </a:solidFill>
            </a:endParaRPr>
          </a:p>
        </p:txBody>
      </p:sp>
      <p:pic>
        <p:nvPicPr>
          <p:cNvPr id="3" name="Рисунок 2" descr="chayni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214290"/>
            <a:ext cx="5326331" cy="6169864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72198" y="274638"/>
            <a:ext cx="2614602" cy="6583362"/>
          </a:xfrm>
        </p:spPr>
        <p:txBody>
          <a:bodyPr>
            <a:normAutofit/>
          </a:bodyPr>
          <a:lstStyle/>
          <a:p>
            <a:r>
              <a:rPr lang="ru-RU" sz="8000" dirty="0" smtClean="0">
                <a:solidFill>
                  <a:srgbClr val="00B0F0"/>
                </a:solidFill>
              </a:rPr>
              <a:t>В чем мы пьем чай?</a:t>
            </a:r>
            <a:endParaRPr lang="ru-RU" sz="8000" dirty="0">
              <a:solidFill>
                <a:srgbClr val="00B0F0"/>
              </a:solidFill>
            </a:endParaRPr>
          </a:p>
        </p:txBody>
      </p:sp>
      <p:pic>
        <p:nvPicPr>
          <p:cNvPr id="4" name="Рисунок 3" descr="chashka-i-blyudts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142852"/>
            <a:ext cx="5332333" cy="6516181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7030A0"/>
                </a:solidFill>
              </a:rPr>
              <a:t>В чем мама жарит котлетки?</a:t>
            </a:r>
            <a:endParaRPr lang="ru-RU" sz="4800" dirty="0">
              <a:solidFill>
                <a:srgbClr val="7030A0"/>
              </a:solidFill>
            </a:endParaRPr>
          </a:p>
        </p:txBody>
      </p:sp>
      <p:pic>
        <p:nvPicPr>
          <p:cNvPr id="5" name="Рисунок 4" descr="screen_icon_60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976" y="1500174"/>
            <a:ext cx="6715172" cy="475098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Чем мама режет хлеб?</a:t>
            </a:r>
            <a:endParaRPr lang="ru-RU" sz="5400" dirty="0">
              <a:solidFill>
                <a:srgbClr val="FF0000"/>
              </a:solidFill>
            </a:endParaRPr>
          </a:p>
        </p:txBody>
      </p:sp>
      <p:pic>
        <p:nvPicPr>
          <p:cNvPr id="3" name="Рисунок 2" descr="Нож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00" y="1428736"/>
            <a:ext cx="7000892" cy="5199091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14290"/>
            <a:ext cx="7772400" cy="1000132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00B050"/>
                </a:solidFill>
              </a:rPr>
              <a:t>В чем ты кушаешь кашку?</a:t>
            </a:r>
            <a:endParaRPr lang="ru-RU" sz="5400" dirty="0">
              <a:solidFill>
                <a:srgbClr val="00B050"/>
              </a:solidFill>
            </a:endParaRPr>
          </a:p>
        </p:txBody>
      </p:sp>
      <p:pic>
        <p:nvPicPr>
          <p:cNvPr id="3" name="Рисунок 2" descr="Миск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538" y="1285860"/>
            <a:ext cx="6926052" cy="5143512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868346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rgbClr val="7030A0"/>
                </a:solidFill>
              </a:rPr>
              <a:t>Из чего ты пьешь водичку?</a:t>
            </a:r>
            <a:endParaRPr lang="ru-RU" sz="4800" dirty="0">
              <a:solidFill>
                <a:srgbClr val="7030A0"/>
              </a:solidFill>
            </a:endParaRPr>
          </a:p>
        </p:txBody>
      </p:sp>
      <p:pic>
        <p:nvPicPr>
          <p:cNvPr id="3" name="Рисунок 2" descr="l_3145-kartinki-granenniy-staka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1259377"/>
            <a:ext cx="7286676" cy="5403351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3</TotalTime>
  <Words>46</Words>
  <PresentationFormat>Экран (4:3)</PresentationFormat>
  <Paragraphs>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Справедливость</vt:lpstr>
      <vt:lpstr>Презентация на тему «Посуда»</vt:lpstr>
      <vt:lpstr>В чем мама варит супчик?</vt:lpstr>
      <vt:lpstr>Кто готовит нам чайок?</vt:lpstr>
      <vt:lpstr>В чем мы пьем чай?</vt:lpstr>
      <vt:lpstr>В чем мама жарит котлетки?</vt:lpstr>
      <vt:lpstr>Чем мама режет хлеб?</vt:lpstr>
      <vt:lpstr>В чем ты кушаешь кашку?</vt:lpstr>
      <vt:lpstr>Из чего ты пьешь водичку?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 «Посуда»</dc:title>
  <dc:creator>Anzhelika Odinokova</dc:creator>
  <cp:lastModifiedBy>Anzhelika Odinokova</cp:lastModifiedBy>
  <cp:revision>3</cp:revision>
  <dcterms:created xsi:type="dcterms:W3CDTF">2016-11-21T14:57:57Z</dcterms:created>
  <dcterms:modified xsi:type="dcterms:W3CDTF">2017-11-27T09:02:09Z</dcterms:modified>
</cp:coreProperties>
</file>