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5" autoAdjust="0"/>
    <p:restoredTop sz="94660"/>
  </p:normalViewPr>
  <p:slideViewPr>
    <p:cSldViewPr>
      <p:cViewPr varScale="1">
        <p:scale>
          <a:sx n="54" d="100"/>
          <a:sy n="54" d="100"/>
        </p:scale>
        <p:origin x="14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075240" cy="4425355"/>
          </a:xfrm>
        </p:spPr>
        <p:txBody>
          <a:bodyPr/>
          <a:lstStyle/>
          <a:p>
            <a:pPr algn="ctr">
              <a:buNone/>
            </a:pP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Тема: Применение физкультминуток в ДОУ в течении дня.</a:t>
            </a:r>
          </a:p>
          <a:p>
            <a:pPr algn="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Выполнил: Баранова Е.С</a:t>
            </a:r>
          </a:p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5E7FCC2-E88F-41B0-9055-8E3D6E533B89}"/>
              </a:ext>
            </a:extLst>
          </p:cNvPr>
          <p:cNvSpPr/>
          <p:nvPr/>
        </p:nvSpPr>
        <p:spPr>
          <a:xfrm>
            <a:off x="457200" y="476672"/>
            <a:ext cx="8686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ОБРАЗОВАТЕЛЬНОЕ УЧРЕЖДЕНИЕ ЦЕНТР РАЗВИТИЯ РЕБЕНКА-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ДЕТСКИЙ САД № 158 ГОРОДА ТЮМЕНИ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РЕКОМЕНДАЦИИ ПО ПРОВЕДЕНИЮ ФИЗКУЛЬТМИНУТОК</a:t>
            </a:r>
            <a:r>
              <a:rPr lang="ru-RU" dirty="0"/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8.Физкультминутки, также как и другие стихи и игры, побуждают детей к творчеству.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9. Выбрав две или три физкультминутки, постепенно заменяйте их новыми.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10. Никогда не принуждайте делать физкультминутку, если у ребенка нет на это желания.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766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990656" cy="5040559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u="sng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Физкультминутка</a:t>
            </a:r>
            <a:r>
              <a:rPr lang="ru-RU" sz="3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это краткие физические упражнения, направленные на снятие усталости, проводится в средней, старшей и подготовительной группах в перерыве между занятиями, а также в процессе занятий, требующих интеллектуального напряжения (развитие речи, рисование, математика и </a:t>
            </a:r>
            <a:r>
              <a:rPr lang="ru-RU" sz="3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 проведения физкультурной минутки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- повысить или удержать умственную работоспособность детей на занятиях (по счету, развитию речи и т. п.), обеспечить кратковременный активный отдых для дошкольников во время занятий, когда значительную нагрузку испытывают органы зрения и слуха; мышцы туловища, особенно спины, находящиеся в статическом состоянии; мышцы кисти работающей руки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algn="ct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Основными задачами физкультминутки являются: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снятие усталости и напряжения;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-внести эмоциональный заряд;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-совершенствовать общую моторику;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-вырабатывать четкие координированные действия во взаимосвязи с речью.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Требования к физкультминутке: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Они должны проводиться на начальном этапе утомления (8-11 мин. занятия, так как более позднее их проведение не дает желаемого эффекта);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-упражнение для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физминуток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должны быть  занимательными;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-комплекс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физминуток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подбирается в зависимости от вида занятий , их содержания;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Требования к физкультминутке: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7467600" cy="4713387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-необходимо обеспечить разные по содержанию и форме </a:t>
            </a:r>
            <a:r>
              <a:rPr lang="ru-RU" dirty="0" err="1"/>
              <a:t>физминутки</a:t>
            </a:r>
            <a:r>
              <a:rPr lang="ru-RU" dirty="0"/>
              <a:t>, так как однообразие снижает интерес детей к ним, а следовательно результативность;</a:t>
            </a:r>
          </a:p>
          <a:p>
            <a:r>
              <a:rPr lang="ru-RU" dirty="0"/>
              <a:t>-</a:t>
            </a:r>
            <a:r>
              <a:rPr lang="ru-RU" dirty="0" err="1"/>
              <a:t>Физминутки</a:t>
            </a:r>
            <a:r>
              <a:rPr lang="ru-RU" dirty="0"/>
              <a:t> могут проводиться в форме </a:t>
            </a:r>
            <a:r>
              <a:rPr lang="ru-RU" dirty="0" err="1"/>
              <a:t>общеразвивающих</a:t>
            </a:r>
            <a:r>
              <a:rPr lang="ru-RU" dirty="0"/>
              <a:t> упражнений, подвижной игры, дидактических игр с движениями, танцевальных движений, выполнение движений в соответствии с текстом стихотворения.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ВИДЫ ФИЗКУЛЬТМИНУТОК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91264" cy="5217443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1. 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Физкультминутки, которые можно проводить на любых занятиях во второй их половине.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2. 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Физкультминутки, включающие в себя упражнения для мышц кистей рук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3. 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Физкультминутки, которые можно проводить на утренних зарядках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с целью: сделать их более интересными, разнообразными, яркими, выразительными и содержательными.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435280" cy="6529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РЕКОМЕНДАЦИИ ПО ПРОВЕДЕНИЮ ФИЗКУЛЬТМИНУТОК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363272" cy="4824536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 Перед знакомством с физкультминуткой необходимо обсудить ее содержание, отрабатывая необходимые жесты, комбинации пальцев, движения.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 Упражнения должны быть знакомы детям и просты по выполнению; они должны охватывать в основном крупные мышечные группы.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 Выполнять упражнения следует вместе с детьми, при этом демонстрируя собственную увлеченность игрой в форме физкультминутки.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/>
              <a:t>РЕКОМЕНДАЦИИ ПО ПРОВЕДЕНИЮ ФИЗКУЛЬТМИНУТОК</a:t>
            </a:r>
            <a:r>
              <a:rPr lang="ru-RU" sz="4000" dirty="0"/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853136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4. Произносить тексты физкультминуток Воспитатель должен максимально выразительно.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5. При повторных проведениях физкультминутки дети нередко начинают произносить текст частично (особенно начало или окончание фраз). Постепенно текст разучивается наизусть, дети произносят его целиком, соотнося слова с движениями.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6. Не ставьте перед детьми сразу несколько сложных задач (к примеру, показывать движения и произносить текст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7.Стимулируйте подпевание детей, проговаривание вместе с Вами, «не замечайте», если они по началу делают что-то неправильно, поощряйте успехи.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74</TotalTime>
  <Words>432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Физкультминутка  – это краткие физические упражнения, направленные на снятие усталости, проводится в средней, старшей и подготовительной группах в перерыве между занятиями, а также в процессе занятий, требующих интеллектуального напряжения (развитие речи, рисование, математика и др). </vt:lpstr>
      <vt:lpstr>Презентация PowerPoint</vt:lpstr>
      <vt:lpstr>Презентация PowerPoint</vt:lpstr>
      <vt:lpstr>Презентация PowerPoint</vt:lpstr>
      <vt:lpstr>Требования к физкультминутке:</vt:lpstr>
      <vt:lpstr>ВИДЫ ФИЗКУЛЬТМИНУТОК </vt:lpstr>
      <vt:lpstr>РЕКОМЕНДАЦИИ ПО ПРОВЕДЕНИЮ ФИЗКУЛЬТМИНУТОК. </vt:lpstr>
      <vt:lpstr>РЕКОМЕНДАЦИИ ПО ПРОВЕДЕНИЮ ФИЗКУЛЬТМИНУТОК.</vt:lpstr>
      <vt:lpstr>РЕКОМЕНДАЦИИ ПО ПРОВЕДЕНИЮ ФИЗКУЛЬТМИНУТОК.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11</cp:revision>
  <dcterms:created xsi:type="dcterms:W3CDTF">2017-10-21T23:35:30Z</dcterms:created>
  <dcterms:modified xsi:type="dcterms:W3CDTF">2017-11-27T12:55:59Z</dcterms:modified>
</cp:coreProperties>
</file>