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«Центр развития ребенка – детский сад №31»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«Организация пространственной предметно-развивающей среды по экологическому воспитанию в группе с учётом ФГОСТ ДО»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(из опыта работы)</a:t>
            </a: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</a:p>
          <a:p>
            <a:pPr algn="r">
              <a:buNone/>
            </a:pPr>
            <a:r>
              <a:rPr lang="ru-RU" sz="2000" b="1" i="1" dirty="0" err="1" smtClean="0">
                <a:latin typeface="Times New Roman" pitchFamily="18" charset="0"/>
                <a:cs typeface="Times New Roman" pitchFamily="18" charset="0"/>
              </a:rPr>
              <a:t>Баракова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Т.В.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Макетирование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я рассматриваю как экологически ориентированный вид деятельности, который способствует закреплению о мире природы, позволяет лучше усваивать и запоминать разнообразие природного мира. Изготовление макетов насыщает жизнь ребенка новыми впечатлениями и стимулирует детское творчество.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фото таня\20171108_1703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071678"/>
            <a:ext cx="3214678" cy="1808256"/>
          </a:xfrm>
          <a:prstGeom prst="rect">
            <a:avLst/>
          </a:prstGeom>
          <a:noFill/>
        </p:spPr>
      </p:pic>
      <p:pic>
        <p:nvPicPr>
          <p:cNvPr id="4099" name="Picture 3" descr="F:\фото таня\20171108_1733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071942"/>
            <a:ext cx="3143272" cy="1768090"/>
          </a:xfrm>
          <a:prstGeom prst="rect">
            <a:avLst/>
          </a:prstGeom>
          <a:noFill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4071942"/>
            <a:ext cx="2095440" cy="157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 descr="F:\фото таня\20171108_17323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928802"/>
            <a:ext cx="2089548" cy="3714752"/>
          </a:xfrm>
          <a:prstGeom prst="rect">
            <a:avLst/>
          </a:prstGeom>
          <a:noFill/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071678"/>
            <a:ext cx="2214578" cy="166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35732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Детское экспериментирование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имеет огромный развивающий потенциал, потому что оно дает детям реальные представления о различных сторонах изучаемого объекта. В группе создана картотека опытов, имеются разнообразные колбочки, баночки, трубочки, лейки, весы, мерные ложки, мерные стаканы, лупы, природный материал, центр воды и песка</a:t>
            </a:r>
            <a:r>
              <a:rPr lang="ru-RU" sz="1600" dirty="0" smtClean="0"/>
              <a:t>.</a:t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фото таня\20171114_1602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2904">
            <a:off x="6511578" y="2012402"/>
            <a:ext cx="1768077" cy="3143248"/>
          </a:xfrm>
          <a:prstGeom prst="rect">
            <a:avLst/>
          </a:prstGeom>
          <a:noFill/>
        </p:spPr>
      </p:pic>
      <p:pic>
        <p:nvPicPr>
          <p:cNvPr id="5123" name="Picture 3" descr="F:\фото таня\20171114_1608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32187">
            <a:off x="588713" y="1885695"/>
            <a:ext cx="1647525" cy="2928934"/>
          </a:xfrm>
          <a:prstGeom prst="rect">
            <a:avLst/>
          </a:prstGeom>
          <a:noFill/>
        </p:spPr>
      </p:pic>
      <p:pic>
        <p:nvPicPr>
          <p:cNvPr id="5124" name="Picture 4" descr="F:\фото таня\20171114_16093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429000"/>
            <a:ext cx="1526987" cy="2714644"/>
          </a:xfrm>
          <a:prstGeom prst="rect">
            <a:avLst/>
          </a:prstGeom>
          <a:noFill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357562"/>
            <a:ext cx="20359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1714488"/>
            <a:ext cx="2024002" cy="1518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Игрушка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не только предмет детских забав и развлечений, но и способствует познанию ребенком окружающей действительности, развивает мышление и речь, пробуждает творческую инициативу. Постоянные жители нашего экологического уголка знакомят детей с новыми познавательными фактами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интересными историями.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5593">
            <a:off x="434501" y="1893917"/>
            <a:ext cx="219671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786190"/>
            <a:ext cx="171451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857628"/>
            <a:ext cx="176809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214554"/>
            <a:ext cx="1857388" cy="2476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3373">
            <a:off x="6555663" y="2020378"/>
            <a:ext cx="182166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0013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рамках конкурса ДОО была создана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Красная книга Воронежской области в виде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:\Новая папка\20171116_13315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000504"/>
            <a:ext cx="3357554" cy="1888624"/>
          </a:xfrm>
          <a:prstGeom prst="rect">
            <a:avLst/>
          </a:prstGeom>
          <a:noFill/>
        </p:spPr>
      </p:pic>
      <p:pic>
        <p:nvPicPr>
          <p:cNvPr id="8195" name="Picture 3" descr="H:\Новая папка\20171116_1332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174" y="1571612"/>
            <a:ext cx="3937028" cy="2214578"/>
          </a:xfrm>
          <a:prstGeom prst="rect">
            <a:avLst/>
          </a:prstGeom>
          <a:noFill/>
        </p:spPr>
      </p:pic>
      <p:pic>
        <p:nvPicPr>
          <p:cNvPr id="8196" name="Picture 4" descr="H:\Новая папка\20171116_1330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5126">
            <a:off x="949241" y="2736774"/>
            <a:ext cx="1446606" cy="2571744"/>
          </a:xfrm>
          <a:prstGeom prst="rect">
            <a:avLst/>
          </a:prstGeom>
          <a:noFill/>
        </p:spPr>
      </p:pic>
      <p:pic>
        <p:nvPicPr>
          <p:cNvPr id="8197" name="Picture 5" descr="H:\Новая папка\20171116_13310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929066"/>
            <a:ext cx="1285871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fs00.infourok.ru/images/doc/193/220199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25717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экологического воспитания – формирование начал экологической культуры, т.е. бережного отношения ребенка к природе, себе и окружающим людям. Поэтому правильно организованная предметно-развивающая среда в экологическом воспитании  дошкольников имеет большое значение.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dfktxrf.ucoz.ru/_si/1/224995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143248"/>
            <a:ext cx="3914747" cy="2934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Главными задачами являются: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5742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условий для формирования у ребенка экологической культуры;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Формирование экологически грамотного поведения детей в природе, безопасного как для самой природы, так и для ребенка.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Создание условий для ознакомления и общения ребенка с природой ближайшего окружения.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ds04.infourok.ru/uploads/ex/0b30/0003b4af-be225250/hello_html_m1e1f4f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214686"/>
            <a:ext cx="2601431" cy="2457440"/>
          </a:xfrm>
          <a:prstGeom prst="rect">
            <a:avLst/>
          </a:prstGeom>
          <a:noFill/>
        </p:spPr>
      </p:pic>
      <p:pic>
        <p:nvPicPr>
          <p:cNvPr id="24581" name="Picture 5" descr="http://kladraz.ru/upload/blogs2/2017/2/5898_ab223fc2705fa8939a1d014704db67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500438"/>
            <a:ext cx="2944014" cy="2209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78595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 нашей группе живут комнатные растения: фиалки, колеус, бегония, плющ, традесканция, герань, </a:t>
            </a:r>
            <a:r>
              <a:rPr lang="ru-RU" sz="2700" dirty="0" err="1" smtClean="0">
                <a:latin typeface="Times New Roman" pitchFamily="18" charset="0"/>
                <a:cs typeface="Times New Roman" pitchFamily="18" charset="0"/>
              </a:rPr>
              <a:t>хлорофитум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и многие другие. Растения в группе находятся на уровне глаз детей; доступны для наблюдения и ухода за ними, безопасны для детей. Цветы соответствуют возрасту детей.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F:\фото таня\20171102_08181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331034">
            <a:off x="646062" y="3420158"/>
            <a:ext cx="1643074" cy="2700191"/>
          </a:xfrm>
          <a:prstGeom prst="rect">
            <a:avLst/>
          </a:prstGeom>
          <a:noFill/>
        </p:spPr>
      </p:pic>
      <p:pic>
        <p:nvPicPr>
          <p:cNvPr id="25603" name="Picture 3" descr="F:\фото таня\20171108_16564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071810"/>
            <a:ext cx="1643074" cy="2643206"/>
          </a:xfrm>
          <a:prstGeom prst="rect">
            <a:avLst/>
          </a:prstGeom>
          <a:noFill/>
        </p:spPr>
      </p:pic>
      <p:pic>
        <p:nvPicPr>
          <p:cNvPr id="25604" name="Picture 4" descr="F:\фото таня\20171108_1656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10651">
            <a:off x="6900992" y="3367231"/>
            <a:ext cx="1526974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64307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Совместно с родителями собрана коллекция семян, которая используется в играх, тематических беседах, на ООД «ручной труд», при создании «огорода на подоконнике».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F:\фото таня\20171114_1622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357430"/>
            <a:ext cx="1888629" cy="3357562"/>
          </a:xfrm>
          <a:prstGeom prst="rect">
            <a:avLst/>
          </a:prstGeom>
          <a:noFill/>
        </p:spPr>
      </p:pic>
      <p:pic>
        <p:nvPicPr>
          <p:cNvPr id="26627" name="Picture 3" descr="F:\фото таня\20171114_1622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2357430"/>
            <a:ext cx="1888629" cy="3357562"/>
          </a:xfrm>
          <a:prstGeom prst="rect">
            <a:avLst/>
          </a:prstGeom>
          <a:noFill/>
        </p:spPr>
      </p:pic>
      <p:pic>
        <p:nvPicPr>
          <p:cNvPr id="26628" name="Picture 4" descr="F:\фото таня\20171114_1622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357430"/>
            <a:ext cx="1888629" cy="3357562"/>
          </a:xfrm>
          <a:prstGeom prst="rect">
            <a:avLst/>
          </a:prstGeom>
          <a:noFill/>
        </p:spPr>
      </p:pic>
      <p:pic>
        <p:nvPicPr>
          <p:cNvPr id="26629" name="Picture 5" descr="F:\фото таня\20171114_16304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357430"/>
            <a:ext cx="1888629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42876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«Огород на подоконнике»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 не только высадка рассады, но и оформление его в каком-то сказочном стиле, чтобы понравилось в первую очередь детям.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огород\20170307_1028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2143116"/>
            <a:ext cx="1888629" cy="3357562"/>
          </a:xfrm>
          <a:prstGeom prst="rect">
            <a:avLst/>
          </a:prstGeom>
          <a:noFill/>
        </p:spPr>
      </p:pic>
      <p:pic>
        <p:nvPicPr>
          <p:cNvPr id="1027" name="Picture 3" descr="C:\Users\home\Desktop\огород\20170313_1616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2143116"/>
            <a:ext cx="1888629" cy="3357562"/>
          </a:xfrm>
          <a:prstGeom prst="rect">
            <a:avLst/>
          </a:prstGeom>
          <a:noFill/>
        </p:spPr>
      </p:pic>
      <p:pic>
        <p:nvPicPr>
          <p:cNvPr id="1028" name="Picture 4" descr="C:\Users\home\Desktop\огород\20170421_1540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408" y="2143116"/>
            <a:ext cx="1888629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ООД «Бабочка», «Улитка»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(использовали природный материал: каштан, боярышник, семена тыквы и кабачка, ягоды рябины)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643182"/>
            <a:ext cx="2035983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 descr="H:\Новая папка\20170925_0913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786058"/>
            <a:ext cx="3786182" cy="2129727"/>
          </a:xfrm>
          <a:prstGeom prst="rect">
            <a:avLst/>
          </a:prstGeom>
          <a:noFill/>
        </p:spPr>
      </p:pic>
      <p:pic>
        <p:nvPicPr>
          <p:cNvPr id="7172" name="Picture 4" descr="H:\Новая папка\20170925_0921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2285992"/>
            <a:ext cx="1848445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имеется много дидактического материала, настольных игр, художественной литературы, что помогает в индивидуальных, групповых и самостоятельных занятиях. Дети знакомятся с окружающим миром, учатся сравнивать,  описывать предметы и составлять рассказы по картинкам, что способствует развитию речи и пополнению словарного запаса.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928934"/>
            <a:ext cx="1910966" cy="2547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928934"/>
            <a:ext cx="18752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2500306"/>
            <a:ext cx="2303894" cy="3071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571744"/>
            <a:ext cx="2214546" cy="295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rhivurokov.ru/kopilka/uploads/user_file_56b0d3a314c2c/img_user_file_56b0d3a314c2c_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созданы все условия для ежедневного наблюдения детьми за природой. Помощниками являются календари природы, на одном мы отмечаем сезонные изменения, облачность, осадки, силу ветра, с помощью  другого дети закрепляют времена года, месяцы.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фото таня\20171102_0816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1288">
            <a:off x="5267713" y="2183713"/>
            <a:ext cx="3714744" cy="2089544"/>
          </a:xfrm>
          <a:prstGeom prst="rect">
            <a:avLst/>
          </a:prstGeom>
          <a:noFill/>
        </p:spPr>
      </p:pic>
      <p:pic>
        <p:nvPicPr>
          <p:cNvPr id="3075" name="Picture 3" descr="F:\фото таня\20171108_17004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285992"/>
            <a:ext cx="1928813" cy="3429000"/>
          </a:xfrm>
          <a:prstGeom prst="rect">
            <a:avLst/>
          </a:prstGeom>
          <a:noFill/>
        </p:spPr>
      </p:pic>
      <p:pic>
        <p:nvPicPr>
          <p:cNvPr id="3076" name="Picture 4" descr="F:\фото таня\20171108_17013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2143116"/>
            <a:ext cx="1607342" cy="2857496"/>
          </a:xfrm>
          <a:prstGeom prst="rect">
            <a:avLst/>
          </a:prstGeom>
          <a:noFill/>
        </p:spPr>
      </p:pic>
      <p:pic>
        <p:nvPicPr>
          <p:cNvPr id="3077" name="Picture 5" descr="F:\фото таня\20171102_08140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7562"/>
            <a:ext cx="1486790" cy="2643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440</Words>
  <Application>Microsoft Office PowerPoint</Application>
  <PresentationFormat>Экран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бюджетное дошкольное образовательное учреждение «Центр развития ребенка – детский сад №31»</vt:lpstr>
      <vt:lpstr>Презентация PowerPoint</vt:lpstr>
      <vt:lpstr>Главными задачами являются:</vt:lpstr>
      <vt:lpstr>В нашей группе живут комнатные растения: фиалки, колеус, бегония, плющ, традесканция, герань, хлорофитум и многие другие. Растения в группе находятся на уровне глаз детей; доступны для наблюдения и ухода за ними, безопасны для детей. Цветы соответствуют возрасту детей.  </vt:lpstr>
      <vt:lpstr>Совместно с родителями собрана коллекция семян, которая используется в играх, тематических беседах, на ООД «ручной труд», при создании «огорода на подоконнике».</vt:lpstr>
      <vt:lpstr>«Огород на подоконнике» Это не только высадка рассады, но и оформление его в каком-то сказочном стиле, чтобы понравилось в первую очередь детям. </vt:lpstr>
      <vt:lpstr>ООД «Бабочка», «Улитка» (использовали природный материал: каштан, боярышник, семена тыквы и кабачка, ягоды рябины)</vt:lpstr>
      <vt:lpstr>В группе имеется много дидактического материала, настольных игр, художественной литературы, что помогает в индивидуальных, групповых и самостоятельных занятиях. Дети знакомятся с окружающим миром, учатся сравнивать,  описывать предметы и составлять рассказы по картинкам, что способствует развитию речи и пополнению словарного запаса.</vt:lpstr>
      <vt:lpstr>В группе созданы все условия для ежедневного наблюдения детьми за природой. Помощниками являются календари природы, на одном мы отмечаем сезонные изменения, облачность, осадки, силу ветра, с помощью  другого дети закрепляют времена года, месяцы.</vt:lpstr>
      <vt:lpstr>Макетирование я рассматриваю как экологически ориентированный вид деятельности, который способствует закреплению о мире природы, позволяет лучше усваивать и запоминать разнообразие природного мира. Изготовление макетов насыщает жизнь ребенка новыми впечатлениями и стимулирует детское творчество. </vt:lpstr>
      <vt:lpstr>Детское экспериментирование имеет огромный развивающий потенциал, потому что оно дает детям реальные представления о различных сторонах изучаемого объекта. В группе создана картотека опытов, имеются разнообразные колбочки, баночки, трубочки, лейки, весы, мерные ложки, мерные стаканы, лупы, природный материал, центр воды и песка. </vt:lpstr>
      <vt:lpstr>Игрушка не только предмет детских забав и развлечений, но и способствует познанию ребенком окружающей действительности, развивает мышление и речь, пробуждает творческую инициативу. Постоянные жители нашего экологического уголка знакомят детей с новыми познавательными фактами , интересными историями.</vt:lpstr>
      <vt:lpstr>В рамках конкурса ДОО была создана  Красная книга Воронежской области в виде лэпбука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татьяна</cp:lastModifiedBy>
  <cp:revision>35</cp:revision>
  <dcterms:created xsi:type="dcterms:W3CDTF">2017-11-19T13:51:24Z</dcterms:created>
  <dcterms:modified xsi:type="dcterms:W3CDTF">2017-11-27T20:02:14Z</dcterms:modified>
</cp:coreProperties>
</file>