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92EE-1AB5-4F63-A710-A03D823DBA4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69AF-7615-4292-80A6-98C6BB4D2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92EE-1AB5-4F63-A710-A03D823DBA4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69AF-7615-4292-80A6-98C6BB4D2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92EE-1AB5-4F63-A710-A03D823DBA4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69AF-7615-4292-80A6-98C6BB4D2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92EE-1AB5-4F63-A710-A03D823DBA4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69AF-7615-4292-80A6-98C6BB4D2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92EE-1AB5-4F63-A710-A03D823DBA4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69AF-7615-4292-80A6-98C6BB4D2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92EE-1AB5-4F63-A710-A03D823DBA4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69AF-7615-4292-80A6-98C6BB4D2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92EE-1AB5-4F63-A710-A03D823DBA4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69AF-7615-4292-80A6-98C6BB4D2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92EE-1AB5-4F63-A710-A03D823DBA4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69AF-7615-4292-80A6-98C6BB4D2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92EE-1AB5-4F63-A710-A03D823DBA4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69AF-7615-4292-80A6-98C6BB4D2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92EE-1AB5-4F63-A710-A03D823DBA4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69AF-7615-4292-80A6-98C6BB4D2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92EE-1AB5-4F63-A710-A03D823DBA4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69AF-7615-4292-80A6-98C6BB4D2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A92EE-1AB5-4F63-A710-A03D823DBA4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869AF-7615-4292-80A6-98C6BB4D2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dlya-prezentacii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772400" cy="2327281"/>
          </a:xfrm>
        </p:spPr>
        <p:txBody>
          <a:bodyPr>
            <a:normAutofit/>
          </a:bodyPr>
          <a:lstStyle/>
          <a:p>
            <a:r>
              <a:rPr lang="ru-RU" dirty="0" smtClean="0"/>
              <a:t>Проект: Закладка в книгу </a:t>
            </a:r>
            <a:br>
              <a:rPr lang="ru-RU" dirty="0" smtClean="0"/>
            </a:br>
            <a:r>
              <a:rPr lang="ru-RU" dirty="0" smtClean="0"/>
              <a:t>«Моя школа самая…», </a:t>
            </a:r>
            <a:br>
              <a:rPr lang="ru-RU" dirty="0" smtClean="0"/>
            </a:br>
            <a:r>
              <a:rPr lang="ru-RU" dirty="0" smtClean="0"/>
              <a:t>посвященная юбилею школы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57694"/>
            <a:ext cx="7058052" cy="1281106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Библиотекарь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МАОУ «Средняя школа № 5»: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Шуматова А.О.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dlya-prezentacii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  <a:tabLst>
                <a:tab pos="88900" algn="l"/>
              </a:tabLst>
            </a:pPr>
            <a:r>
              <a:rPr lang="ru-RU" b="1" i="1" dirty="0"/>
              <a:t>Идея проекта: </a:t>
            </a:r>
            <a:r>
              <a:rPr lang="ru-RU" i="1" dirty="0"/>
              <a:t>обусловлена тем, что в ноябре 2017 году школа №5 отмечает свой юбилей - 30 лет</a:t>
            </a:r>
            <a:r>
              <a:rPr lang="ru-RU" i="1" dirty="0" smtClean="0"/>
              <a:t>.</a:t>
            </a:r>
          </a:p>
          <a:p>
            <a:pPr>
              <a:buNone/>
            </a:pPr>
            <a:r>
              <a:rPr lang="ru-RU" b="1" dirty="0"/>
              <a:t>Цель проекта:</a:t>
            </a:r>
            <a:r>
              <a:rPr lang="ru-RU" dirty="0"/>
              <a:t> развитие социальной активности учащихся, способных к творчеству и самореализации, обладающих чувством гордости за свою школу и гражданской ответственности за нее.</a:t>
            </a:r>
          </a:p>
          <a:p>
            <a:pPr>
              <a:buNone/>
            </a:pPr>
            <a:r>
              <a:rPr lang="ru-RU" b="1" dirty="0"/>
              <a:t>Задачи проекта: </a:t>
            </a:r>
            <a:endParaRPr lang="ru-RU" dirty="0"/>
          </a:p>
          <a:p>
            <a:pPr lvl="0"/>
            <a:r>
              <a:rPr lang="ru-RU" dirty="0"/>
              <a:t>Создание закладок для книг, используя различные техники.</a:t>
            </a:r>
          </a:p>
          <a:p>
            <a:pPr lvl="0"/>
            <a:r>
              <a:rPr lang="ru-RU" dirty="0"/>
              <a:t>Сохранение и развитие традиций школы. </a:t>
            </a:r>
          </a:p>
          <a:p>
            <a:pPr lvl="0"/>
            <a:r>
              <a:rPr lang="ru-RU" dirty="0"/>
              <a:t>Формирование навыков творческой деятельности</a:t>
            </a:r>
          </a:p>
          <a:p>
            <a:pPr lvl="0">
              <a:buNone/>
            </a:pPr>
            <a:endParaRPr lang="ru-RU" i="1" dirty="0"/>
          </a:p>
          <a:p>
            <a:pPr marL="0" indent="0">
              <a:buNone/>
              <a:tabLst>
                <a:tab pos="88900" algn="l"/>
              </a:tabLst>
            </a:pPr>
            <a:endParaRPr lang="ru-RU" i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dlya-prezentacii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/>
              <a:t>Сроки реализации:</a:t>
            </a:r>
            <a:endParaRPr lang="ru-RU" dirty="0"/>
          </a:p>
          <a:p>
            <a:r>
              <a:rPr lang="ru-RU" dirty="0"/>
              <a:t>9 октября – 20 октября 2017г.</a:t>
            </a:r>
          </a:p>
          <a:p>
            <a:pPr>
              <a:buNone/>
            </a:pPr>
            <a:r>
              <a:rPr lang="ru-RU" b="1" dirty="0"/>
              <a:t>Этапы работы по проекту:</a:t>
            </a:r>
            <a:endParaRPr lang="ru-RU" dirty="0"/>
          </a:p>
          <a:p>
            <a:pPr lvl="0"/>
            <a:r>
              <a:rPr lang="ru-RU" i="1" dirty="0"/>
              <a:t>Организационно – подготовительный:</a:t>
            </a:r>
            <a:r>
              <a:rPr lang="ru-RU" dirty="0"/>
              <a:t> 5 октября.  Создание положения о проекте, формирование участников для ее реализации</a:t>
            </a:r>
          </a:p>
          <a:p>
            <a:pPr lvl="0"/>
            <a:r>
              <a:rPr lang="ru-RU" i="1" dirty="0" err="1"/>
              <a:t>Творческо</a:t>
            </a:r>
            <a:r>
              <a:rPr lang="ru-RU" i="1" dirty="0"/>
              <a:t> – </a:t>
            </a:r>
            <a:r>
              <a:rPr lang="ru-RU" i="1" dirty="0" err="1"/>
              <a:t>деятельностный</a:t>
            </a:r>
            <a:r>
              <a:rPr lang="ru-RU" i="1" dirty="0"/>
              <a:t>:</a:t>
            </a:r>
            <a:r>
              <a:rPr lang="ru-RU" dirty="0"/>
              <a:t> 6 октября 2017г. Подготовка и проведение информирования о данном проекте; 9 – 20 октября 2017г. Воплощение работ с участниками. Все работы необходимо представить в школьную библиотеку до 20 октября 2017г.</a:t>
            </a:r>
          </a:p>
          <a:p>
            <a:pPr lvl="0"/>
            <a:r>
              <a:rPr lang="ru-RU" i="1" dirty="0" err="1"/>
              <a:t>Аналитико</a:t>
            </a:r>
            <a:r>
              <a:rPr lang="ru-RU" i="1" dirty="0"/>
              <a:t> – обобщающий:</a:t>
            </a:r>
            <a:r>
              <a:rPr lang="ru-RU" dirty="0"/>
              <a:t>  25 октября 2017г. Подведение итогов деятельности и проведение выставки по итогам.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dlya-prezentacii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Участники проекта:</a:t>
            </a:r>
            <a:endParaRPr lang="ru-RU" dirty="0"/>
          </a:p>
          <a:p>
            <a:r>
              <a:rPr lang="ru-RU" dirty="0"/>
              <a:t>К участию в проекте приглашаются учащиеся 2-3  классов.</a:t>
            </a:r>
          </a:p>
          <a:p>
            <a:pPr>
              <a:buNone/>
            </a:pPr>
            <a:r>
              <a:rPr lang="ru-RU" b="1" dirty="0"/>
              <a:t>Направления проектной деятельности:</a:t>
            </a:r>
            <a:endParaRPr lang="ru-RU" dirty="0"/>
          </a:p>
          <a:p>
            <a:r>
              <a:rPr lang="ru-RU" i="1" dirty="0"/>
              <a:t>Изобразительно – творческое.</a:t>
            </a:r>
            <a:r>
              <a:rPr lang="ru-RU" dirty="0"/>
              <a:t> </a:t>
            </a:r>
          </a:p>
          <a:p>
            <a:r>
              <a:rPr lang="ru-RU" dirty="0"/>
              <a:t>Создать:</a:t>
            </a:r>
          </a:p>
          <a:p>
            <a:pPr lvl="0"/>
            <a:r>
              <a:rPr lang="ru-RU" dirty="0"/>
              <a:t>закладки с изображением школьной </a:t>
            </a:r>
            <a:r>
              <a:rPr lang="ru-RU" dirty="0" smtClean="0"/>
              <a:t>жизни;</a:t>
            </a:r>
            <a:endParaRPr lang="ru-RU" dirty="0"/>
          </a:p>
          <a:p>
            <a:pPr lvl="0"/>
            <a:r>
              <a:rPr lang="ru-RU" dirty="0"/>
              <a:t>описать своё отношение к школе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dlya-prezentacii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/>
              <a:t>Критерии оценки работ:</a:t>
            </a:r>
            <a:endParaRPr lang="ru-RU" dirty="0"/>
          </a:p>
          <a:p>
            <a:r>
              <a:rPr lang="ru-RU" dirty="0"/>
              <a:t>Соответствие требованиям оформления. Оригинальность материала и ее подачи. Раскрытие темы через личный опыт участника (Выражение собственных мыслей). Логичность. Познавательность. Эмоциональность. Образность.</a:t>
            </a:r>
          </a:p>
          <a:p>
            <a:pPr>
              <a:buNone/>
            </a:pPr>
            <a:r>
              <a:rPr lang="ru-RU" b="1" dirty="0"/>
              <a:t>Требования:</a:t>
            </a:r>
            <a:endParaRPr lang="ru-RU" dirty="0"/>
          </a:p>
          <a:p>
            <a:pPr lvl="0"/>
            <a:r>
              <a:rPr lang="ru-RU" dirty="0"/>
              <a:t>Закладка должна содержать актуальную тему;</a:t>
            </a:r>
          </a:p>
          <a:p>
            <a:pPr lvl="0"/>
            <a:r>
              <a:rPr lang="ru-RU" dirty="0"/>
              <a:t>Должна быть выполнена из плотного материала;</a:t>
            </a:r>
          </a:p>
          <a:p>
            <a:pPr lvl="0"/>
            <a:r>
              <a:rPr lang="ru-RU" dirty="0"/>
              <a:t>Должна быть определенного размера, чтобы удобно было пользоваться по назначению;</a:t>
            </a:r>
          </a:p>
          <a:p>
            <a:pPr lvl="0"/>
            <a:r>
              <a:rPr lang="ru-RU" dirty="0"/>
              <a:t>Оформление закладки должно соответствовать выбранной теме;</a:t>
            </a:r>
          </a:p>
          <a:p>
            <a:pPr lvl="0"/>
            <a:r>
              <a:rPr lang="ru-RU" dirty="0"/>
              <a:t>Закладка должна быть выполнена аккуратно и иметь эстетический вид.</a:t>
            </a:r>
          </a:p>
          <a:p>
            <a:pPr lvl="0"/>
            <a:r>
              <a:rPr lang="ru-RU" dirty="0"/>
              <a:t>либо самостоятельно на бумажном носителе.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dlya-prezentacii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Примерная работа:</a:t>
            </a:r>
            <a:endParaRPr lang="ru-RU" dirty="0"/>
          </a:p>
        </p:txBody>
      </p:sp>
      <p:pic>
        <p:nvPicPr>
          <p:cNvPr id="8" name="Содержимое 7" descr="20171005_11112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71538" y="1714488"/>
            <a:ext cx="6357982" cy="35763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dlya-prezentacii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Информирование учащихся:</a:t>
            </a:r>
          </a:p>
          <a:p>
            <a:pPr>
              <a:buNone/>
            </a:pPr>
            <a:r>
              <a:rPr lang="ru-RU" dirty="0" smtClean="0"/>
              <a:t>3-е </a:t>
            </a:r>
            <a:r>
              <a:rPr lang="ru-RU" dirty="0" err="1" smtClean="0"/>
              <a:t>кл</a:t>
            </a:r>
            <a:r>
              <a:rPr lang="ru-RU" dirty="0" smtClean="0"/>
              <a:t>.: 2 урок (1 смена)</a:t>
            </a:r>
          </a:p>
          <a:p>
            <a:pPr>
              <a:buNone/>
            </a:pPr>
            <a:r>
              <a:rPr lang="ru-RU" dirty="0" smtClean="0"/>
              <a:t>2-е </a:t>
            </a:r>
            <a:r>
              <a:rPr lang="ru-RU" dirty="0" err="1" smtClean="0"/>
              <a:t>кл</a:t>
            </a:r>
            <a:r>
              <a:rPr lang="ru-RU" dirty="0" smtClean="0"/>
              <a:t>.: 1 урок (</a:t>
            </a:r>
            <a:r>
              <a:rPr lang="ru-RU" smtClean="0"/>
              <a:t>2 смена)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dlya-prezentacii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pic>
        <p:nvPicPr>
          <p:cNvPr id="7" name="Содержимое 6" descr="4352143-fcc752d3804108e5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857356" y="1500174"/>
            <a:ext cx="3971925" cy="238125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309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Проект: Закладка в книгу  «Моя школа самая…»,  посвященная юбилею школы</vt:lpstr>
      <vt:lpstr>Слайд 2</vt:lpstr>
      <vt:lpstr>Слайд 3</vt:lpstr>
      <vt:lpstr>Слайд 4</vt:lpstr>
      <vt:lpstr>Слайд 5</vt:lpstr>
      <vt:lpstr>Примерная работа:</vt:lpstr>
      <vt:lpstr>Слайд 7</vt:lpstr>
      <vt:lpstr>Слайд 8</vt:lpstr>
    </vt:vector>
  </TitlesOfParts>
  <Company>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Закладка в книгу на тему:  «Моя школа самая…»,  посвященная юбилею школы</dc:title>
  <dc:creator>user</dc:creator>
  <cp:lastModifiedBy>user</cp:lastModifiedBy>
  <cp:revision>8</cp:revision>
  <dcterms:created xsi:type="dcterms:W3CDTF">2017-10-05T05:31:23Z</dcterms:created>
  <dcterms:modified xsi:type="dcterms:W3CDTF">2017-11-22T09:26:23Z</dcterms:modified>
</cp:coreProperties>
</file>