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BA854-0CF3-49C6-BEBD-8D4B149B68DF}" type="datetimeFigureOut">
              <a:rPr lang="ru-RU" smtClean="0"/>
              <a:t>07.11.2017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AED1E-A27A-46ED-8C39-2CBDBC82D4B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BA854-0CF3-49C6-BEBD-8D4B149B68DF}" type="datetimeFigureOut">
              <a:rPr lang="ru-RU" smtClean="0"/>
              <a:t>07.11.2017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AED1E-A27A-46ED-8C39-2CBDBC82D4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BA854-0CF3-49C6-BEBD-8D4B149B68DF}" type="datetimeFigureOut">
              <a:rPr lang="ru-RU" smtClean="0"/>
              <a:t>07.11.2017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AED1E-A27A-46ED-8C39-2CBDBC82D4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BA854-0CF3-49C6-BEBD-8D4B149B68DF}" type="datetimeFigureOut">
              <a:rPr lang="ru-RU" smtClean="0"/>
              <a:t>07.11.2017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AED1E-A27A-46ED-8C39-2CBDBC82D4B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BA854-0CF3-49C6-BEBD-8D4B149B68DF}" type="datetimeFigureOut">
              <a:rPr lang="ru-RU" smtClean="0"/>
              <a:t>07.11.2017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AED1E-A27A-46ED-8C39-2CBDBC82D4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BA854-0CF3-49C6-BEBD-8D4B149B68DF}" type="datetimeFigureOut">
              <a:rPr lang="ru-RU" smtClean="0"/>
              <a:t>07.11.2017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AED1E-A27A-46ED-8C39-2CBDBC82D4B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BA854-0CF3-49C6-BEBD-8D4B149B68DF}" type="datetimeFigureOut">
              <a:rPr lang="ru-RU" smtClean="0"/>
              <a:t>07.11.2017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AED1E-A27A-46ED-8C39-2CBDBC82D4B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BA854-0CF3-49C6-BEBD-8D4B149B68DF}" type="datetimeFigureOut">
              <a:rPr lang="ru-RU" smtClean="0"/>
              <a:t>07.11.2017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AED1E-A27A-46ED-8C39-2CBDBC82D4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BA854-0CF3-49C6-BEBD-8D4B149B68DF}" type="datetimeFigureOut">
              <a:rPr lang="ru-RU" smtClean="0"/>
              <a:t>07.11.2017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AED1E-A27A-46ED-8C39-2CBDBC82D4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BA854-0CF3-49C6-BEBD-8D4B149B68DF}" type="datetimeFigureOut">
              <a:rPr lang="ru-RU" smtClean="0"/>
              <a:t>07.11.2017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AED1E-A27A-46ED-8C39-2CBDBC82D4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BA854-0CF3-49C6-BEBD-8D4B149B68DF}" type="datetimeFigureOut">
              <a:rPr lang="ru-RU" smtClean="0"/>
              <a:t>07.11.2017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AED1E-A27A-46ED-8C39-2CBDBC82D4B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D3BA854-0CF3-49C6-BEBD-8D4B149B68DF}" type="datetimeFigureOut">
              <a:rPr lang="ru-RU" smtClean="0"/>
              <a:t>07.11.2017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9CAED1E-A27A-46ED-8C39-2CBDBC82D4B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24169" y="4005064"/>
            <a:ext cx="5652120" cy="2664296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dirty="0">
                <a:solidFill>
                  <a:schemeClr val="tx1"/>
                </a:solidFill>
              </a:rPr>
              <a:t>Автор: Семенов Вадим Юрьевич,</a:t>
            </a:r>
          </a:p>
          <a:p>
            <a:pPr algn="r"/>
            <a:r>
              <a:rPr lang="ru-RU" dirty="0">
                <a:solidFill>
                  <a:schemeClr val="tx1"/>
                </a:solidFill>
              </a:rPr>
              <a:t>РФ, Ханты-Мансийский автономный округ,</a:t>
            </a:r>
          </a:p>
          <a:p>
            <a:pPr algn="r"/>
            <a:r>
              <a:rPr lang="ru-RU" dirty="0">
                <a:solidFill>
                  <a:schemeClr val="tx1"/>
                </a:solidFill>
              </a:rPr>
              <a:t>Тюменская область, г. Советский,</a:t>
            </a:r>
          </a:p>
          <a:p>
            <a:pPr algn="r"/>
            <a:r>
              <a:rPr lang="ru-RU" dirty="0">
                <a:solidFill>
                  <a:schemeClr val="tx1"/>
                </a:solidFill>
              </a:rPr>
              <a:t>МБОУ гимназия г. Советский, 6 «Г» класс</a:t>
            </a:r>
          </a:p>
          <a:p>
            <a:pPr algn="r"/>
            <a:r>
              <a:rPr lang="ru-RU" dirty="0">
                <a:solidFill>
                  <a:schemeClr val="tx1"/>
                </a:solidFill>
              </a:rPr>
              <a:t> </a:t>
            </a:r>
          </a:p>
          <a:p>
            <a:pPr algn="r"/>
            <a:r>
              <a:rPr lang="ru-RU" dirty="0">
                <a:solidFill>
                  <a:schemeClr val="tx1"/>
                </a:solidFill>
              </a:rPr>
              <a:t> </a:t>
            </a:r>
          </a:p>
          <a:p>
            <a:pPr algn="r"/>
            <a:r>
              <a:rPr lang="ru-RU" dirty="0">
                <a:solidFill>
                  <a:schemeClr val="tx1"/>
                </a:solidFill>
              </a:rPr>
              <a:t>Руководитель: Желтышев Юрий Евгеньевич,</a:t>
            </a:r>
          </a:p>
          <a:p>
            <a:pPr algn="r"/>
            <a:r>
              <a:rPr lang="ru-RU" dirty="0">
                <a:solidFill>
                  <a:schemeClr val="tx1"/>
                </a:solidFill>
              </a:rPr>
              <a:t>учитель информатики, г. Советский</a:t>
            </a:r>
          </a:p>
          <a:p>
            <a:pPr algn="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6632"/>
            <a:ext cx="8892480" cy="2304256"/>
          </a:xfrm>
        </p:spPr>
        <p:txBody>
          <a:bodyPr>
            <a:normAutofit/>
          </a:bodyPr>
          <a:lstStyle/>
          <a:p>
            <a:pPr marL="182880" indent="0">
              <a:buNone/>
            </a:pPr>
            <a:r>
              <a:rPr lang="ru-RU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«Робот – помощник»</a:t>
            </a:r>
            <a:r>
              <a:rPr lang="ru-RU" sz="6600" dirty="0"/>
              <a:t/>
            </a:r>
            <a:br>
              <a:rPr lang="ru-RU" sz="6600" dirty="0"/>
            </a:br>
            <a:endParaRPr lang="ru-RU" sz="6600" dirty="0"/>
          </a:p>
        </p:txBody>
      </p:sp>
      <p:pic>
        <p:nvPicPr>
          <p:cNvPr id="1026" name="Picture 2" descr="C:\Users\User\Desktop\VKlZ11q50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94" y="1493152"/>
            <a:ext cx="4023636" cy="5364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967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User\Desktop\Tg9tJs9_s2c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73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827584" y="2967335"/>
            <a:ext cx="77048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внимание!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61594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12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12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1200" fill="hold">
                                          <p:stCondLst>
                                            <p:cond delay="3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1200" fill="hold">
                                          <p:stCondLst>
                                            <p:cond delay="4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00" y="0"/>
            <a:ext cx="5477495" cy="364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Без назван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669" y="-25338"/>
            <a:ext cx="5765332" cy="4318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images (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00" y="3645024"/>
            <a:ext cx="4828243" cy="321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images (2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7281" y="2924943"/>
            <a:ext cx="5835460" cy="3933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Картинки по запросу стихийные бедствия в россии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159" y="-25338"/>
            <a:ext cx="9680004" cy="6883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8397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1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476672"/>
            <a:ext cx="6512511" cy="114300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b="1" dirty="0"/>
              <a:t>Цель проекта: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2132856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/>
              <a:t>Создать робота - помощника, который служит для устранения последствий стихийных бедствий в </a:t>
            </a:r>
            <a:r>
              <a:rPr lang="ru-RU" sz="2800" dirty="0" smtClean="0"/>
              <a:t>трудно достигаемых </a:t>
            </a:r>
            <a:r>
              <a:rPr lang="ru-RU" sz="2800" dirty="0"/>
              <a:t>местах.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033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548680"/>
            <a:ext cx="6512511" cy="114300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b="1" dirty="0"/>
              <a:t>Задачи проекта: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547664" y="1844824"/>
            <a:ext cx="6400800" cy="347472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/>
              <a:t>1.Сконструировать модель робота, выполняющего функции помощника ликвидаторам последствий стихийных бедствий;</a:t>
            </a:r>
          </a:p>
          <a:p>
            <a:pPr marL="0" indent="0" algn="ctr">
              <a:buNone/>
            </a:pPr>
            <a:r>
              <a:rPr lang="ru-RU" sz="2800" dirty="0"/>
              <a:t>2.Создать программу для робота, которая позволила бы дистанционно управлять роботом 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987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388" y="163878"/>
            <a:ext cx="6512511" cy="114300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b="1" dirty="0"/>
              <a:t>Историческая справка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340768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1986 —</a:t>
            </a:r>
            <a:r>
              <a:rPr lang="ru-RU" dirty="0"/>
              <a:t> в Чернобыле впервые в СССР применены роботы для очистки радиоактивных отходов.</a:t>
            </a:r>
          </a:p>
        </p:txBody>
      </p:sp>
      <p:pic>
        <p:nvPicPr>
          <p:cNvPr id="3074" name="Picture 2" descr="https://www.ridus.ru/images/2014/11/21/249845/in_article_ac01ed45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73870"/>
            <a:ext cx="6429375" cy="4010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www.ridus.ru/images/2014/11/21/249846/in_article_7cd3c63f0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5" t="2307" r="5387" b="1712"/>
          <a:stretch/>
        </p:blipFill>
        <p:spPr bwMode="auto">
          <a:xfrm>
            <a:off x="3422073" y="0"/>
            <a:ext cx="5721927" cy="671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www.ridus.ru/images/2014/11/21/249847/in_article_b2feeef7b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9" y="165867"/>
            <a:ext cx="9254027" cy="669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7722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6" name="Picture 10" descr="https://pp.userapi.com/c840129/v840129135/3fd03/HvZ6B7Z47O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007" y="1268760"/>
            <a:ext cx="7245946" cy="5434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5875"/>
            <a:ext cx="7808655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Технологический этап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71213" y="1196752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/>
              <a:t>Главная задача: объединение двух лабораторных работ</a:t>
            </a:r>
            <a:endParaRPr lang="ru-RU" sz="2800" dirty="0"/>
          </a:p>
        </p:txBody>
      </p:sp>
      <p:sp>
        <p:nvSpPr>
          <p:cNvPr id="4" name="AutoShape 2" descr="https://pp.userapi.com/c840525/v840525427/20984/7inFi-FGtVs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pp.userapi.com/c840525/v840525427/20984/7inFi-FGtVs.jpg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2" name="Picture 6" descr="https://pp.userapi.com/c840525/v840525427/209a1/HVb3taE1nw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85917"/>
            <a:ext cx="3707904" cy="4695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pp.userapi.com/c841532/v841532427/3aeb1/rIV9Kf641W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185916"/>
            <a:ext cx="4067944" cy="4672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Крест 5"/>
          <p:cNvSpPr/>
          <p:nvPr/>
        </p:nvSpPr>
        <p:spPr>
          <a:xfrm>
            <a:off x="3707904" y="3501008"/>
            <a:ext cx="1368152" cy="1368152"/>
          </a:xfrm>
          <a:prstGeom prst="plus">
            <a:avLst>
              <a:gd name="adj" fmla="val 41202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931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9437" y="404664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Практическая реализация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 descr="https://pp.userapi.com/c639618/v639618427/5ad0a/ACMoDer0cAU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177"/>
          <a:stretch/>
        </p:blipFill>
        <p:spPr bwMode="auto">
          <a:xfrm>
            <a:off x="67825" y="1968415"/>
            <a:ext cx="8908025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pp.userapi.com/c840422/v840422427/20291/XlCPTwaxAD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55" y="5117"/>
            <a:ext cx="9166855" cy="6875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pp.userapi.com/c840420/v840420427/20e12/huqYltJE-b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78" y="0"/>
            <a:ext cx="9173678" cy="6880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5436096" y="909642"/>
            <a:ext cx="2095840" cy="4392488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784065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10" y="38043"/>
            <a:ext cx="9144000" cy="682865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10" y="16946"/>
            <a:ext cx="9131990" cy="682865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10" y="38043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25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940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Заключение</a:t>
            </a:r>
            <a:endParaRPr lang="ru-RU" dirty="0"/>
          </a:p>
        </p:txBody>
      </p:sp>
      <p:pic>
        <p:nvPicPr>
          <p:cNvPr id="4" name="Рисунок 3" descr="C:\Users\User\Desktop\VKlZ11q50us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-11685"/>
            <a:ext cx="5724128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User\Desktop\LZAkrHFiLso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5701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User\Desktop\Tg9tJs9_s2c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407" y="-171401"/>
            <a:ext cx="9154407" cy="70294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5971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62</TotalTime>
  <Words>102</Words>
  <Application>Microsoft Office PowerPoint</Application>
  <PresentationFormat>Экран (4:3)</PresentationFormat>
  <Paragraphs>21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«Робот – помощник» </vt:lpstr>
      <vt:lpstr>Презентация PowerPoint</vt:lpstr>
      <vt:lpstr>Цель проекта: </vt:lpstr>
      <vt:lpstr>Задачи проекта: </vt:lpstr>
      <vt:lpstr>Историческая справка </vt:lpstr>
      <vt:lpstr>Технологический этап</vt:lpstr>
      <vt:lpstr>Практическая реализация </vt:lpstr>
      <vt:lpstr>Презентация PowerPoint</vt:lpstr>
      <vt:lpstr>Заключение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«Робот – помощник»</dc:title>
  <dc:creator>User</dc:creator>
  <cp:lastModifiedBy>User</cp:lastModifiedBy>
  <cp:revision>8</cp:revision>
  <dcterms:created xsi:type="dcterms:W3CDTF">2017-11-06T10:06:02Z</dcterms:created>
  <dcterms:modified xsi:type="dcterms:W3CDTF">2017-11-07T06:38:32Z</dcterms:modified>
</cp:coreProperties>
</file>