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2"/>
  </p:notesMasterIdLst>
  <p:sldIdLst>
    <p:sldId id="256" r:id="rId2"/>
    <p:sldId id="265" r:id="rId3"/>
    <p:sldId id="257" r:id="rId4"/>
    <p:sldId id="267" r:id="rId5"/>
    <p:sldId id="260" r:id="rId6"/>
    <p:sldId id="261" r:id="rId7"/>
    <p:sldId id="263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dor-PC" initials="F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77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82" autoAdjust="0"/>
  </p:normalViewPr>
  <p:slideViewPr>
    <p:cSldViewPr>
      <p:cViewPr varScale="1">
        <p:scale>
          <a:sx n="69" d="100"/>
          <a:sy n="69" d="100"/>
        </p:scale>
        <p:origin x="-1410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0FEBB-8B11-4DF6-901C-022DAEB1B15F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526A0-A174-47FC-BDEA-D7908EFFA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526A0-A174-47FC-BDEA-D7908EFFA6D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A26F-77C8-46DA-BA12-D5086DE45E54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E974-6DA2-45D4-B018-E3C9D973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A26F-77C8-46DA-BA12-D5086DE45E54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E974-6DA2-45D4-B018-E3C9D973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A26F-77C8-46DA-BA12-D5086DE45E54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E974-6DA2-45D4-B018-E3C9D973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A26F-77C8-46DA-BA12-D5086DE45E54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E974-6DA2-45D4-B018-E3C9D973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A26F-77C8-46DA-BA12-D5086DE45E54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E974-6DA2-45D4-B018-E3C9D973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A26F-77C8-46DA-BA12-D5086DE45E54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E974-6DA2-45D4-B018-E3C9D973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A26F-77C8-46DA-BA12-D5086DE45E54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E974-6DA2-45D4-B018-E3C9D973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A26F-77C8-46DA-BA12-D5086DE45E54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E974-6DA2-45D4-B018-E3C9D973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A26F-77C8-46DA-BA12-D5086DE45E54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E974-6DA2-45D4-B018-E3C9D973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A26F-77C8-46DA-BA12-D5086DE45E54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E974-6DA2-45D4-B018-E3C9D973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A26F-77C8-46DA-BA12-D5086DE45E54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E974-6DA2-45D4-B018-E3C9D973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8A26F-77C8-46DA-BA12-D5086DE45E54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E974-6DA2-45D4-B018-E3C9D973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92%D0%B5%D1%80%D1%85%D0%BD%D0%B5%D1%82%D0%BE%D0%B5%D0%BC%D1%81%D0%BA%D0%B8%D0%B9_%D1%80%D0%B0%D0%B9%D0%BE%D0%BD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Фон для презентации - Электронные учебн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878" y="571480"/>
            <a:ext cx="8501122" cy="4600606"/>
          </a:xfrm>
        </p:spPr>
        <p:txBody>
          <a:bodyPr>
            <a:normAutofit/>
          </a:bodyPr>
          <a:lstStyle/>
          <a:p>
            <a:r>
              <a:rPr lang="ru-RU" dirty="0" smtClean="0"/>
              <a:t>Тема Великой Отечественной войны в творчестве </a:t>
            </a:r>
            <a:br>
              <a:rPr lang="ru-RU" dirty="0" smtClean="0"/>
            </a:br>
            <a:r>
              <a:rPr lang="ru-RU" dirty="0" smtClean="0"/>
              <a:t>поэтов-северян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3429000"/>
            <a:ext cx="4071966" cy="328612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Работу выполнили: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Дементьева Анастасия,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Кабанова Надежда,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Рощина Диана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Ученицы 6 «В» класса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Руководитель работы: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Пятовская </a:t>
            </a:r>
            <a:r>
              <a:rPr lang="ru-RU" smtClean="0">
                <a:solidFill>
                  <a:schemeClr val="tx1"/>
                </a:solidFill>
              </a:rPr>
              <a:t>Мария Вячеславовна </a:t>
            </a:r>
            <a:r>
              <a:rPr lang="ru-RU" dirty="0" smtClean="0">
                <a:solidFill>
                  <a:schemeClr val="tx1"/>
                </a:solidFill>
              </a:rPr>
              <a:t>учитель русского языка и литературы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  <a:alpha val="24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-785842"/>
            <a:ext cx="35719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  <a:alpha val="24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5357850"/>
          </a:xfrm>
        </p:spPr>
        <p:txBody>
          <a:bodyPr>
            <a:normAutofit/>
          </a:bodyPr>
          <a:lstStyle/>
          <a:p>
            <a:r>
              <a:rPr lang="ru-RU" dirty="0" smtClean="0"/>
              <a:t>9 мая 2015 года Россия отмечает 70-тилетие победы в Великой Отечественной войне. Сейчас идет много обсуждений на данную тему, ведь эта победа очень важна для россиян.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68" y="6858000"/>
            <a:ext cx="1585866" cy="96807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  <a:alpha val="24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14351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357826"/>
            <a:ext cx="8158162" cy="739749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8194" name="Picture 2" descr="http://cs623425.vk.me/v623425120/1dd4b/E0ojQI2ws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9236001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  <a:alpha val="24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/>
          <a:lstStyle/>
          <a:p>
            <a:r>
              <a:rPr lang="ru-RU" dirty="0" smtClean="0"/>
              <a:t>изучить влияние Великой Отечественной войны на творчество поэтов Русского Севера.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  <a:alpha val="24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Изучить биографии Николая Рубцова, Ольги Фокиной и Александра Яшина.</a:t>
            </a:r>
          </a:p>
          <a:p>
            <a:r>
              <a:rPr lang="ru-RU" dirty="0" smtClean="0"/>
              <a:t>- Ознакомиться с произведениями данных авторов.</a:t>
            </a:r>
          </a:p>
          <a:p>
            <a:r>
              <a:rPr lang="ru-RU" dirty="0" smtClean="0"/>
              <a:t>- Рассмотреть и проанализировать, как отразилась тема Великой Отечественной войны в произведениях Н.М. Рубцова, А.Я. Яшина, О.А. Фокиной.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  <a:alpha val="24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1" dirty="0"/>
              <a:t>Никола́й Миха́йлович Рубцо́в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1214422"/>
            <a:ext cx="5257808" cy="550072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     </a:t>
            </a:r>
            <a:r>
              <a:rPr lang="ru-RU" b="1" dirty="0" smtClean="0"/>
              <a:t> </a:t>
            </a:r>
            <a:r>
              <a:rPr lang="ru-RU" sz="3900" i="1" dirty="0"/>
              <a:t>Автобиография</a:t>
            </a:r>
            <a:endParaRPr lang="ru-RU" i="1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Я</a:t>
            </a:r>
            <a:r>
              <a:rPr lang="ru-RU" dirty="0"/>
              <a:t>, Рубцов Н. М., родился в 1936 году в Архангельской области в с. </a:t>
            </a:r>
            <a:r>
              <a:rPr lang="ru-RU" dirty="0" smtClean="0"/>
              <a:t>Емецк .В </a:t>
            </a:r>
            <a:r>
              <a:rPr lang="ru-RU" dirty="0"/>
              <a:t>1940 г. переехал вместе с семьей в Вологду, где нас и застала война. Отец ушел на фронт и погиб в том же 1941 году. Вскоре умерла </a:t>
            </a:r>
            <a:r>
              <a:rPr lang="ru-RU" dirty="0" smtClean="0"/>
              <a:t>мать…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 Н</a:t>
            </a:r>
            <a:r>
              <a:rPr lang="ru-RU" i="1" dirty="0"/>
              <a:t>. Рубцов.</a:t>
            </a:r>
            <a:r>
              <a:rPr lang="ru-RU" dirty="0"/>
              <a:t> 12.09.52 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15714" name="Picture 2" descr="Сочинение по стихотворению рубцова родная деревня :: Platoni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2971800" cy="4762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6143644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(1936-1971)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  <a:alpha val="24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 fontScale="90000"/>
          </a:bodyPr>
          <a:lstStyle/>
          <a:p>
            <a:r>
              <a:rPr lang="ru-RU" b="1" dirty="0" err="1"/>
              <a:t>Алекса́ндр</a:t>
            </a:r>
            <a:r>
              <a:rPr lang="ru-RU" b="1" dirty="0"/>
              <a:t> </a:t>
            </a:r>
            <a:r>
              <a:rPr lang="ru-RU" b="1" dirty="0" err="1"/>
              <a:t>Я́ковлевич</a:t>
            </a:r>
            <a:r>
              <a:rPr lang="ru-RU" b="1" dirty="0"/>
              <a:t> </a:t>
            </a:r>
            <a:r>
              <a:rPr lang="ru-RU" b="1" dirty="0" err="1"/>
              <a:t>Я́шин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(</a:t>
            </a:r>
            <a:r>
              <a:rPr lang="ru-RU" sz="3100" dirty="0"/>
              <a:t>настоящая фамилия — </a:t>
            </a:r>
            <a:r>
              <a:rPr lang="ru-RU" sz="3100" i="1" dirty="0" err="1" smtClean="0"/>
              <a:t>Попо́в</a:t>
            </a:r>
            <a:r>
              <a:rPr lang="ru-RU" sz="3100" i="1" dirty="0" smtClean="0"/>
              <a:t>)</a:t>
            </a:r>
            <a:r>
              <a:rPr lang="ru-RU" sz="3100" dirty="0" smtClean="0"/>
              <a:t> </a:t>
            </a:r>
            <a:r>
              <a:rPr lang="ru-RU" sz="3100" dirty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571612"/>
            <a:ext cx="5043494" cy="45974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Александр </a:t>
            </a:r>
            <a:r>
              <a:rPr lang="ru-RU" dirty="0"/>
              <a:t>Яковлевич родился 14 (27) марта 1913 года в деревне </a:t>
            </a:r>
            <a:r>
              <a:rPr lang="ru-RU" dirty="0" err="1"/>
              <a:t>Блудново</a:t>
            </a:r>
            <a:r>
              <a:rPr lang="ru-RU" dirty="0"/>
              <a:t> (ныне Никольского района Вологодской области) в крестьянской семье. </a:t>
            </a:r>
            <a:endParaRPr lang="ru-RU" dirty="0" smtClean="0"/>
          </a:p>
        </p:txBody>
      </p:sp>
      <p:pic>
        <p:nvPicPr>
          <p:cNvPr id="121858" name="Picture 2" descr="Кто мы. Фёдор Абрамов (1920 - 1983). Александр Яшин (1913 -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3643338" cy="491136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714348" y="6215082"/>
            <a:ext cx="25003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(1913—1968)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  <a:alpha val="24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1" dirty="0"/>
              <a:t>О́льга Алекса́ндровна Фо́кина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214422"/>
            <a:ext cx="5572164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 Родилась 2 сентября 1937 </a:t>
            </a:r>
            <a:r>
              <a:rPr lang="ru-RU" sz="2800" dirty="0"/>
              <a:t>в деревне </a:t>
            </a:r>
            <a:r>
              <a:rPr lang="ru-RU" sz="2800" dirty="0" err="1" smtClean="0"/>
              <a:t>Артемьевская</a:t>
            </a:r>
            <a:r>
              <a:rPr lang="ru-RU" sz="2800" dirty="0"/>
              <a:t> </a:t>
            </a:r>
            <a:r>
              <a:rPr lang="ru-RU" sz="2800" dirty="0" err="1" smtClean="0"/>
              <a:t>Корниловского</a:t>
            </a:r>
            <a:r>
              <a:rPr lang="ru-RU" sz="2800" dirty="0" smtClean="0"/>
              <a:t> сельсовета </a:t>
            </a:r>
            <a:r>
              <a:rPr lang="ru-RU" sz="2800" dirty="0" err="1" smtClean="0"/>
              <a:t>Верхнетоемского</a:t>
            </a:r>
            <a:r>
              <a:rPr lang="ru-RU" sz="2800" dirty="0" smtClean="0">
                <a:hlinkClick r:id="rId2" tooltip="Верхнетоемский район"/>
              </a:rPr>
              <a:t> </a:t>
            </a:r>
            <a:r>
              <a:rPr lang="ru-RU" sz="2800" dirty="0" smtClean="0"/>
              <a:t>района.</a:t>
            </a:r>
            <a:endParaRPr lang="ru-RU" sz="2800" dirty="0"/>
          </a:p>
          <a:p>
            <a:pPr>
              <a:buNone/>
            </a:pPr>
            <a:r>
              <a:rPr lang="ru-RU" sz="2800" dirty="0" smtClean="0"/>
              <a:t>          «У </a:t>
            </a:r>
            <a:r>
              <a:rPr lang="ru-RU" sz="2800" dirty="0"/>
              <a:t>меня были золотые, слегка вьющиеся длинные волосы, было красное платьишко в белый горошек, я пила из блюдечка, на котором была черная курочка </a:t>
            </a:r>
            <a:r>
              <a:rPr lang="ru-RU" sz="2800" dirty="0" smtClean="0"/>
              <a:t>с красным петушком»,-говорила О.Фокина.</a:t>
            </a:r>
          </a:p>
        </p:txBody>
      </p:sp>
      <p:pic>
        <p:nvPicPr>
          <p:cNvPr id="119810" name="Picture 2" descr="Ольга Фокина. Обсуждение на LiveInternet - Российский Сервис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142984"/>
            <a:ext cx="3541401" cy="52149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633478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(1937)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  <a:alpha val="24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811715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/>
              <a:t>Чувства всех авторов, переживших Великую Отечественную войну отражаются в их произведениях очень красочно и реалистично. Нашему поколению стоит понимать и вдумываться в строки этих стихотворений и рассказов. Может именно по ним мы осознаем всю важность и трагичность Великой Отечественной войны.</a:t>
            </a:r>
          </a:p>
          <a:p>
            <a:pPr algn="just"/>
            <a:endParaRPr lang="ru-RU" dirty="0" smtClean="0"/>
          </a:p>
          <a:p>
            <a:pPr algn="just"/>
            <a:r>
              <a:rPr lang="ru-RU" b="1" dirty="0" smtClean="0"/>
              <a:t>Благодаря изучению военной тематики в творчестве Ольги Фокиной, Александра Яшина и Николая Рубцова, мы узнали, что война повлияла и на их произведения и мировоззрение, изменив творчество и саму судьбу. </a:t>
            </a:r>
          </a:p>
          <a:p>
            <a:pPr algn="just"/>
            <a:endParaRPr lang="ru-RU" dirty="0" smtClean="0"/>
          </a:p>
          <a:p>
            <a:pPr algn="just"/>
            <a:r>
              <a:rPr lang="ru-RU" b="1" dirty="0" smtClean="0"/>
              <a:t>Наиболее глубоко тема Великой Отечественной войны отражена в произведениях Александра Яковлевича Яшина, ведь он сам прошел всю Великую Отечественную. </a:t>
            </a:r>
            <a:endParaRPr lang="ru-RU" dirty="0" smtClean="0"/>
          </a:p>
          <a:p>
            <a:pPr algn="just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</TotalTime>
  <Words>337</Words>
  <Application>Microsoft Office PowerPoint</Application>
  <PresentationFormat>Экран (4:3)</PresentationFormat>
  <Paragraphs>36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Тема Великой Отечественной войны в творчестве  поэтов-северян  </vt:lpstr>
      <vt:lpstr>9 мая 2015 года Россия отмечает 70-тилетие победы в Великой Отечественной войне. Сейчас идет много обсуждений на данную тему, ведь эта победа очень важна для россиян.  </vt:lpstr>
      <vt:lpstr>Слайд 3</vt:lpstr>
      <vt:lpstr>Цель:</vt:lpstr>
      <vt:lpstr>Задачи:</vt:lpstr>
      <vt:lpstr>Никола́й Миха́йлович Рубцо́в</vt:lpstr>
      <vt:lpstr>Алекса́ндр Я́ковлевич Я́шин  (настоящая фамилия — Попо́в)  </vt:lpstr>
      <vt:lpstr>О́льга Алекса́ндровна Фо́кина</vt:lpstr>
      <vt:lpstr>Заключение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Отечественная война в  художественной литературе</dc:title>
  <dc:creator>Fedor-PC</dc:creator>
  <cp:lastModifiedBy>Семья</cp:lastModifiedBy>
  <cp:revision>30</cp:revision>
  <dcterms:created xsi:type="dcterms:W3CDTF">2015-02-10T15:20:28Z</dcterms:created>
  <dcterms:modified xsi:type="dcterms:W3CDTF">2017-11-26T11:50:15Z</dcterms:modified>
</cp:coreProperties>
</file>