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101F-DB62-428D-A494-D03B6DBADA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9700-FD54-457C-B1FA-571700C64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101F-DB62-428D-A494-D03B6DBADA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9700-FD54-457C-B1FA-571700C64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101F-DB62-428D-A494-D03B6DBADA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9700-FD54-457C-B1FA-571700C64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101F-DB62-428D-A494-D03B6DBADA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9700-FD54-457C-B1FA-571700C64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101F-DB62-428D-A494-D03B6DBADA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9700-FD54-457C-B1FA-571700C64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101F-DB62-428D-A494-D03B6DBADA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9700-FD54-457C-B1FA-571700C64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101F-DB62-428D-A494-D03B6DBADA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9700-FD54-457C-B1FA-571700C64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101F-DB62-428D-A494-D03B6DBADA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9700-FD54-457C-B1FA-571700C64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101F-DB62-428D-A494-D03B6DBADA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9700-FD54-457C-B1FA-571700C64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101F-DB62-428D-A494-D03B6DBADA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9700-FD54-457C-B1FA-571700C64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101F-DB62-428D-A494-D03B6DBADA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9700-FD54-457C-B1FA-571700C64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7101F-DB62-428D-A494-D03B6DBADA02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99700-FD54-457C-B1FA-571700C64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Баярма\Pictures\весенние пал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Баярма\Pictures\шмел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149080"/>
            <a:ext cx="2953399" cy="198616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" name="Picture 2" descr="C:\Users\Баярма\Pictures\луг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645024"/>
            <a:ext cx="4067944" cy="3050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7" name="Picture 3" descr="C:\Users\Баярма\Pictures\гнездо птицы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548680"/>
            <a:ext cx="3333750" cy="2790825"/>
          </a:xfrm>
          <a:prstGeom prst="irregularSeal2">
            <a:avLst/>
          </a:prstGeom>
          <a:noFill/>
        </p:spPr>
      </p:pic>
      <p:pic>
        <p:nvPicPr>
          <p:cNvPr id="1026" name="Picture 2" descr="C:\Users\Баярма\Pictures\божья коровк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237705">
            <a:off x="4073243" y="2606102"/>
            <a:ext cx="2592288" cy="1728192"/>
          </a:xfrm>
          <a:prstGeom prst="flowChartPunchedTape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Уважаемые жители Курумкана </a:t>
            </a:r>
            <a:b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сжигайте сухую траву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!!!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251520" y="1844824"/>
            <a:ext cx="3787080" cy="4281339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2060"/>
                </a:solidFill>
              </a:rPr>
              <a:t>Вместе со старой травой сгорают молодые ростки, погибают подземные части многих растений.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>
                <a:solidFill>
                  <a:srgbClr val="C00000"/>
                </a:solidFill>
              </a:rPr>
              <a:t>Нарушается круговорот веществ на лугу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868144" y="2924944"/>
            <a:ext cx="3275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F0"/>
                </a:solidFill>
              </a:rPr>
              <a:t>Погибают в огне божьи коровки, гнезда шмелей, птиц. </a:t>
            </a:r>
            <a:endParaRPr lang="ru-RU" sz="2400" dirty="0">
              <a:solidFill>
                <a:srgbClr val="00B0F0"/>
              </a:solidFill>
            </a:endParaRPr>
          </a:p>
        </p:txBody>
      </p:sp>
      <p:sp>
        <p:nvSpPr>
          <p:cNvPr id="9" name="5-конечная звезда 8"/>
          <p:cNvSpPr/>
          <p:nvPr/>
        </p:nvSpPr>
        <p:spPr>
          <a:xfrm>
            <a:off x="6876256" y="3212976"/>
            <a:ext cx="45719" cy="4571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372200" y="6093296"/>
            <a:ext cx="255751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002060"/>
                </a:solidFill>
              </a:rPr>
              <a:t>Санжиева</a:t>
            </a:r>
            <a:r>
              <a:rPr lang="ru-RU" dirty="0" smtClean="0">
                <a:solidFill>
                  <a:srgbClr val="002060"/>
                </a:solidFill>
              </a:rPr>
              <a:t> Света 6 «б» МБОУ «КСОШ №2»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26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Уважаемые жители Курумкана  Не сжигайте сухую траву!!!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Баярма</dc:creator>
  <cp:lastModifiedBy>DOC</cp:lastModifiedBy>
  <cp:revision>8</cp:revision>
  <dcterms:created xsi:type="dcterms:W3CDTF">2015-04-16T04:07:41Z</dcterms:created>
  <dcterms:modified xsi:type="dcterms:W3CDTF">2017-11-28T05:06:14Z</dcterms:modified>
</cp:coreProperties>
</file>