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7AC55-B328-4A33-80F6-429C437A67F8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928AAB-5110-41D0-8EB7-4E6B01DD88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28AAB-5110-41D0-8EB7-4E6B01DD88A5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Desktop\Для мамы\Мы на фестивале\IMG_66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" y="1"/>
            <a:ext cx="4763984" cy="5181600"/>
          </a:xfrm>
          <a:prstGeom prst="rect">
            <a:avLst/>
          </a:prstGeom>
          <a:noFill/>
        </p:spPr>
      </p:pic>
      <p:pic>
        <p:nvPicPr>
          <p:cNvPr id="3" name="Picture 2" descr="C:\Users\Пользователь\Desktop\Для мамы\Мы на фестивале\IMG_66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00600" y="1219200"/>
            <a:ext cx="4210050" cy="561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Для мамы\Мы на фестивале\IMG_66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Для мамы\Мы на фестивале\IMG_66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</Words>
  <PresentationFormat>Экран (4:3)</PresentationFormat>
  <Paragraphs>1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</cp:revision>
  <dcterms:created xsi:type="dcterms:W3CDTF">2017-11-25T20:24:27Z</dcterms:created>
  <dcterms:modified xsi:type="dcterms:W3CDTF">2017-11-29T18:30:21Z</dcterms:modified>
</cp:coreProperties>
</file>