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82" r:id="rId6"/>
    <p:sldId id="263" r:id="rId7"/>
    <p:sldId id="264" r:id="rId8"/>
    <p:sldId id="265" r:id="rId9"/>
    <p:sldId id="270" r:id="rId10"/>
    <p:sldId id="271" r:id="rId11"/>
    <p:sldId id="266" r:id="rId12"/>
    <p:sldId id="267" r:id="rId13"/>
    <p:sldId id="268" r:id="rId14"/>
    <p:sldId id="280" r:id="rId15"/>
    <p:sldId id="269" r:id="rId16"/>
    <p:sldId id="272" r:id="rId17"/>
    <p:sldId id="273" r:id="rId18"/>
    <p:sldId id="274" r:id="rId19"/>
    <p:sldId id="275" r:id="rId20"/>
    <p:sldId id="281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421810D-7170-49CC-81E4-E58988828AE6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995B0DF-8CD6-43F6-9144-2E1BBFF16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404664"/>
            <a:ext cx="4097288" cy="1368152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«школа № 127»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приволжского района г.Казани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26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60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The earth in danger</a:t>
            </a:r>
            <a:endParaRPr lang="ru-RU" sz="295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60000" dist="6000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C:\Users\Алсу\Desktop\984662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1763854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en-US" sz="5400" b="0" i="0" u="none" strike="noStrike" cap="none" normalizeH="0" baseline="0" dirty="0" smtClean="0">
                <a:ln w="76200">
                  <a:solidFill>
                    <a:schemeClr val="tx1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CUTTING DOWN </a:t>
            </a:r>
            <a:endParaRPr kumimoji="0" lang="ru-RU" sz="5400" b="0" i="0" u="none" strike="noStrike" cap="none" normalizeH="0" baseline="0" dirty="0" smtClean="0">
              <a:ln w="76200">
                <a:solidFill>
                  <a:schemeClr val="tx1"/>
                </a:solidFill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 w="76200">
                  <a:solidFill>
                    <a:schemeClr val="tx1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kumimoji="0" lang="en-US" sz="5400" b="0" i="0" u="none" strike="noStrike" cap="none" normalizeH="0" baseline="0" dirty="0" smtClean="0">
                <a:ln w="76200">
                  <a:solidFill>
                    <a:schemeClr val="tx1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TREES</a:t>
            </a:r>
            <a:endParaRPr kumimoji="0" lang="en-US" sz="5400" b="0" i="0" u="none" strike="noStrike" cap="none" normalizeH="0" baseline="0" dirty="0" smtClean="0">
              <a:ln w="76200">
                <a:solidFill>
                  <a:schemeClr val="tx1"/>
                </a:solidFill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Info-svoboda.ru Последние публикации на сай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1217262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6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6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WATER POLLUTION 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3" name="Picture 5" descr="C:\Users\Алсу\Desktop\974201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17432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1319081"/>
            <a:ext cx="640592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AIR POLLUTION  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Глобальный ущерб экономи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804091"/>
            <a:ext cx="811715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ENDAGERED ANIMAL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908720"/>
            <a:ext cx="6255488" cy="4968551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WHAT HAPPENED TO </a:t>
            </a:r>
            <a:r>
              <a:rPr lang="en-US" sz="8000" smtClean="0">
                <a:latin typeface="Times New Roman" pitchFamily="18" charset="0"/>
                <a:cs typeface="Times New Roman" pitchFamily="18" charset="0"/>
              </a:rPr>
              <a:t>THE EARTH ?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124744"/>
            <a:ext cx="6255488" cy="5112567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The earth is  in danger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2676128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600" b="0" dirty="0" smtClean="0"/>
              <a:t>Anticipation – Reaction Guide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The structure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11"/>
          <a:ext cx="9144000" cy="8178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744"/>
                <a:gridCol w="4608512"/>
                <a:gridCol w="2267744"/>
              </a:tblGrid>
              <a:tr h="664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До (+\-)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Ей Ар Гайд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После (+\-)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48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April 22 is Earth Day.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People all over the world don`t think about our planet.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People know how to protect wild animals and plants.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42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Water is not important for life on Earth.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There is a lot of good clean water on our planet.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Lake Baikal is not in danger now.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Life on Earth depends on the temperature.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Some people do a lot of harm to the forests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Calibri"/>
                          <a:cs typeface="Times New Roman"/>
                        </a:rPr>
                        <a:t>People must protect life on Earth.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Present passive form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7239000" cy="484632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earth (protect).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Water (keep clean).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animals (not kill).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trees (not cut).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smoke (not send) into the atmosphere.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planet (save).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/>
          </a:bodyPr>
          <a:lstStyle/>
          <a:p>
            <a:pPr marL="1143000" indent="-1143000" algn="ctr">
              <a:buFont typeface="+mj-lt"/>
              <a:buAutoNum type="arabicPeriod"/>
            </a:pPr>
            <a:r>
              <a:rPr lang="en-US" sz="6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How our earth must be kept clean?</a:t>
            </a:r>
          </a:p>
          <a:p>
            <a:pPr marL="1143000" indent="-1143000" algn="ctr">
              <a:buFont typeface="+mj-lt"/>
              <a:buAutoNum type="arabicPeriod"/>
            </a:pPr>
            <a:r>
              <a:rPr lang="en-US" sz="6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each of us should do?</a:t>
            </a:r>
            <a:endParaRPr lang="ru-RU" sz="6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104210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7968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Make a project </a:t>
            </a:r>
          </a:p>
          <a:p>
            <a:pPr algn="ctr">
              <a:buNone/>
            </a:pPr>
            <a:r>
              <a:rPr lang="en-US" sz="7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“We save </a:t>
            </a:r>
            <a:r>
              <a:rPr lang="en-US" sz="720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our Earth</a:t>
            </a:r>
            <a:r>
              <a:rPr lang="en-US" sz="7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endParaRPr lang="ru-RU" sz="72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 is your own choice!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7239000" cy="5812656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Make a VK page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Create a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Net blog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Write a letter to  a friend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Make an advertising campaign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Plant trees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Do volunteering area  cleaning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Ask city authorities for help  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7239000" cy="595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Whatever your choice is </a:t>
            </a:r>
            <a:endParaRPr lang="ru-RU" sz="8000" dirty="0" smtClean="0">
              <a:ln>
                <a:solidFill>
                  <a:srgbClr val="FF000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8000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it will be the best!!!!</a:t>
            </a:r>
            <a:endParaRPr lang="ru-RU" sz="8000" dirty="0">
              <a:ln>
                <a:solidFill>
                  <a:srgbClr val="FF000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Good luck!!!</a:t>
            </a:r>
          </a:p>
          <a:p>
            <a:pPr algn="ctr">
              <a:buNone/>
            </a:pPr>
            <a:r>
              <a:rPr lang="en-US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Best wishes</a:t>
            </a:r>
            <a:endParaRPr lang="ru-RU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3e17a22f10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25794" y="0"/>
            <a:ext cx="926979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  <a:normAutofit/>
          </a:bodyPr>
          <a:lstStyle/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Environment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124745"/>
            <a:ext cx="6255488" cy="468052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The structure </a:t>
            </a:r>
            <a:br>
              <a:rPr lang="en-US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Jot Thoughts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2964160"/>
          </a:xfrm>
        </p:spPr>
        <p:txBody>
          <a:bodyPr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structure</a:t>
            </a:r>
            <a:br>
              <a:rPr lang="en-US" dirty="0" smtClean="0"/>
            </a:br>
            <a:r>
              <a:rPr lang="en-US" dirty="0" smtClean="0"/>
              <a:t> Talking mat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Mild</a:t>
            </a:r>
          </a:p>
          <a:p>
            <a:r>
              <a:rPr lang="en-US" dirty="0" smtClean="0"/>
              <a:t>Climate</a:t>
            </a:r>
          </a:p>
          <a:p>
            <a:r>
              <a:rPr lang="en-US" dirty="0" smtClean="0"/>
              <a:t>Possible</a:t>
            </a:r>
          </a:p>
          <a:p>
            <a:r>
              <a:rPr lang="en-US" dirty="0" smtClean="0"/>
              <a:t>Impossible</a:t>
            </a:r>
          </a:p>
          <a:p>
            <a:r>
              <a:rPr lang="en-US" dirty="0" smtClean="0"/>
              <a:t>Factory</a:t>
            </a:r>
          </a:p>
          <a:p>
            <a:r>
              <a:rPr lang="en-US" dirty="0" smtClean="0"/>
              <a:t>Breath</a:t>
            </a:r>
          </a:p>
          <a:p>
            <a:r>
              <a:rPr lang="en-US" dirty="0" smtClean="0"/>
              <a:t>Protect</a:t>
            </a:r>
          </a:p>
          <a:p>
            <a:r>
              <a:rPr lang="en-US" dirty="0" smtClean="0"/>
              <a:t>Harm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Practical</a:t>
            </a:r>
          </a:p>
          <a:p>
            <a:r>
              <a:rPr lang="en-US" dirty="0" smtClean="0"/>
              <a:t>Plant </a:t>
            </a:r>
          </a:p>
          <a:p>
            <a:r>
              <a:rPr lang="en-US" dirty="0" smtClean="0"/>
              <a:t>Impractical</a:t>
            </a:r>
          </a:p>
          <a:p>
            <a:r>
              <a:rPr lang="en-US" dirty="0" smtClean="0"/>
              <a:t>Live</a:t>
            </a:r>
          </a:p>
          <a:p>
            <a:r>
              <a:rPr lang="en-US" dirty="0" smtClean="0"/>
              <a:t>Save</a:t>
            </a:r>
          </a:p>
          <a:p>
            <a:r>
              <a:rPr lang="en-US" dirty="0" smtClean="0"/>
              <a:t> Wrong </a:t>
            </a:r>
          </a:p>
          <a:p>
            <a:r>
              <a:rPr lang="en-US" dirty="0" smtClean="0"/>
              <a:t>Weather </a:t>
            </a:r>
          </a:p>
          <a:p>
            <a:r>
              <a:rPr lang="en-US" dirty="0" smtClean="0"/>
              <a:t>Soft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Mild</a:t>
            </a:r>
          </a:p>
          <a:p>
            <a:r>
              <a:rPr lang="en-US" dirty="0" smtClean="0"/>
              <a:t>Climate</a:t>
            </a:r>
          </a:p>
          <a:p>
            <a:r>
              <a:rPr lang="en-US" dirty="0" smtClean="0"/>
              <a:t>Possible</a:t>
            </a:r>
          </a:p>
          <a:p>
            <a:r>
              <a:rPr lang="en-US" dirty="0" smtClean="0"/>
              <a:t>Impossible</a:t>
            </a:r>
          </a:p>
          <a:p>
            <a:r>
              <a:rPr lang="en-US" dirty="0" smtClean="0"/>
              <a:t>Factory</a:t>
            </a:r>
          </a:p>
          <a:p>
            <a:r>
              <a:rPr lang="en-US" dirty="0" smtClean="0"/>
              <a:t>Breath</a:t>
            </a:r>
          </a:p>
          <a:p>
            <a:r>
              <a:rPr lang="en-US" dirty="0" smtClean="0"/>
              <a:t>Protect</a:t>
            </a:r>
          </a:p>
          <a:p>
            <a:r>
              <a:rPr lang="en-US" dirty="0" smtClean="0"/>
              <a:t>Harm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Soft</a:t>
            </a:r>
          </a:p>
          <a:p>
            <a:r>
              <a:rPr lang="en-US" dirty="0" smtClean="0"/>
              <a:t>Weather </a:t>
            </a:r>
          </a:p>
          <a:p>
            <a:r>
              <a:rPr lang="en-US" dirty="0" smtClean="0"/>
              <a:t>Practical</a:t>
            </a:r>
          </a:p>
          <a:p>
            <a:r>
              <a:rPr lang="en-US" dirty="0" smtClean="0"/>
              <a:t>Impractical</a:t>
            </a:r>
          </a:p>
          <a:p>
            <a:r>
              <a:rPr lang="en-US" dirty="0" smtClean="0"/>
              <a:t>Plant </a:t>
            </a:r>
          </a:p>
          <a:p>
            <a:r>
              <a:rPr lang="en-US" dirty="0" smtClean="0"/>
              <a:t>Live</a:t>
            </a:r>
          </a:p>
          <a:p>
            <a:r>
              <a:rPr lang="en-US" dirty="0" smtClean="0"/>
              <a:t>Save</a:t>
            </a:r>
          </a:p>
          <a:p>
            <a:r>
              <a:rPr lang="en-US" dirty="0" smtClean="0"/>
              <a:t> Wrong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See –think- wonder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The structure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C:\Users\Алсу\Desktop\Global-Warm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290</Words>
  <Application>Microsoft Office PowerPoint</Application>
  <PresentationFormat>Экран (4:3)</PresentationFormat>
  <Paragraphs>93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Мбоу «школа № 127» приволжского района г.Казани</vt:lpstr>
      <vt:lpstr>Презентация PowerPoint</vt:lpstr>
      <vt:lpstr>Презентация PowerPoint</vt:lpstr>
      <vt:lpstr>Environment</vt:lpstr>
      <vt:lpstr>The structure  Jot Thoughts </vt:lpstr>
      <vt:lpstr>The structure  Talking mat </vt:lpstr>
      <vt:lpstr>Презентация PowerPoint</vt:lpstr>
      <vt:lpstr>See –think- wonder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WHAT HAPPENED TO THE EARTH ?</vt:lpstr>
      <vt:lpstr>The earth is  in danger</vt:lpstr>
      <vt:lpstr>Anticipation – Reaction Guide</vt:lpstr>
      <vt:lpstr>Презентация PowerPoint</vt:lpstr>
      <vt:lpstr>Present passive form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«школа № 127» приволжского района г.Казани</dc:title>
  <dc:creator>Алсу</dc:creator>
  <cp:lastModifiedBy>admin</cp:lastModifiedBy>
  <cp:revision>20</cp:revision>
  <dcterms:created xsi:type="dcterms:W3CDTF">2015-01-26T19:46:54Z</dcterms:created>
  <dcterms:modified xsi:type="dcterms:W3CDTF">2017-09-09T19:10:26Z</dcterms:modified>
</cp:coreProperties>
</file>