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классе 23 человека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мальчики 
</a:t>
                    </a:r>
                    <a:r>
                      <a:rPr lang="ru-RU"/>
                      <a:t>57</a:t>
                    </a:r>
                    <a:r>
                      <a:rPr lang="ru-RU" smtClean="0"/>
                      <a:t>% (13)</a:t>
                    </a:r>
                    <a:endParaRPr lang="ru-RU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девочки 
</a:t>
                    </a:r>
                    <a:r>
                      <a:rPr lang="ru-RU"/>
                      <a:t>43</a:t>
                    </a:r>
                    <a:r>
                      <a:rPr lang="ru-RU" smtClean="0"/>
                      <a:t>% </a:t>
                    </a:r>
                    <a:r>
                      <a:rPr lang="ru-RU" baseline="0" smtClean="0"/>
                      <a:t> (10)</a:t>
                    </a:r>
                    <a:endParaRPr lang="ru-RU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мальчики </c:v>
                </c:pt>
                <c:pt idx="1">
                  <c:v>девочки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10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«Проценты в нашей жизни»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010944"/>
            <a:ext cx="4572000" cy="1847056"/>
          </a:xfrm>
        </p:spPr>
        <p:txBody>
          <a:bodyPr/>
          <a:lstStyle/>
          <a:p>
            <a:r>
              <a:rPr lang="ru-RU" dirty="0" smtClean="0"/>
              <a:t>Выполнила: ученица 6 класса. </a:t>
            </a:r>
            <a:r>
              <a:rPr lang="ru-RU" dirty="0" err="1" smtClean="0"/>
              <a:t>Брескина</a:t>
            </a:r>
            <a:r>
              <a:rPr lang="ru-RU" dirty="0" smtClean="0"/>
              <a:t> Яна.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Выяснить, где и как проценты применяются в нашей жизни.</a:t>
            </a:r>
          </a:p>
          <a:p>
            <a:r>
              <a:rPr lang="ru-RU" dirty="0" smtClean="0"/>
              <a:t>2 Расширить знания о применении процентах вычитаний в заданиях и в разных сферах жизни человека.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Изучить историю происхождения процента.</a:t>
            </a:r>
          </a:p>
          <a:p>
            <a:endParaRPr lang="ru-RU" dirty="0" smtClean="0"/>
          </a:p>
          <a:p>
            <a:r>
              <a:rPr lang="ru-RU" dirty="0" smtClean="0"/>
              <a:t>2 Рассмотреть задачи на проценты из практической жизни и окружающей среды современного человека.</a:t>
            </a:r>
          </a:p>
          <a:p>
            <a:endParaRPr lang="ru-RU" dirty="0" smtClean="0"/>
          </a:p>
          <a:p>
            <a:r>
              <a:rPr lang="ru-RU" dirty="0" smtClean="0"/>
              <a:t>3 Провести исследования с помощью процентных вычислений, представить данные в виде задач и таблиц.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Возникновения процента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/>
              <a:t>Слово процент от латинского слова </a:t>
            </a:r>
            <a:r>
              <a:rPr lang="ru-RU" dirty="0" err="1" smtClean="0"/>
              <a:t>pro</a:t>
            </a:r>
            <a:r>
              <a:rPr lang="ru-RU" dirty="0" smtClean="0"/>
              <a:t> </a:t>
            </a:r>
            <a:r>
              <a:rPr lang="ru-RU" dirty="0" err="1" smtClean="0"/>
              <a:t>centum</a:t>
            </a:r>
            <a:r>
              <a:rPr lang="ru-RU" dirty="0" smtClean="0"/>
              <a:t>, что буквально означает «за сотню» или «со ста». Идея выражения частей целого постоянно в одних и тех же долях, вызванная практическими соображениями, родилась еще в древности у вавилонян. Проценты были особенно распространены в Древнем Риме. Римляне называли процентами деньги, которые платил должник заимодавцу за каждую сотню. От римлян проценты перешли к другим народам Европы.</a:t>
            </a:r>
          </a:p>
          <a:p>
            <a:pPr fontAlgn="base"/>
            <a:r>
              <a:rPr lang="ru-RU" dirty="0" smtClean="0"/>
              <a:t>Знак % происходит, как полагают, от итальянского слова </a:t>
            </a:r>
            <a:r>
              <a:rPr lang="ru-RU" dirty="0" err="1" smtClean="0"/>
              <a:t>cento</a:t>
            </a:r>
            <a:r>
              <a:rPr lang="ru-RU" dirty="0" smtClean="0"/>
              <a:t> (сто), которое в процентных расчетах часто писалось сокращенно </a:t>
            </a:r>
            <a:r>
              <a:rPr lang="ru-RU" dirty="0" err="1" smtClean="0"/>
              <a:t>cto</a:t>
            </a:r>
            <a:r>
              <a:rPr lang="ru-RU" dirty="0" smtClean="0"/>
              <a:t>. Отсюда путем дальнейшего упрощения в скорописи буква </a:t>
            </a:r>
            <a:r>
              <a:rPr lang="ru-RU" dirty="0" err="1" smtClean="0"/>
              <a:t>t</a:t>
            </a:r>
            <a:r>
              <a:rPr lang="ru-RU" dirty="0" smtClean="0"/>
              <a:t> превратилась в наклонную черту (/), возник современный символ для обозначения процента 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проценты </a:t>
            </a:r>
            <a:r>
              <a:rPr lang="ru-RU" smtClean="0"/>
              <a:t>встречаются больше всего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Проценты - одно из математических понятий, которое часто встречаются в повседневной жизни. Можно прочитать или услышать, например, что</a:t>
            </a:r>
          </a:p>
          <a:p>
            <a:endParaRPr lang="ru-RU" dirty="0" smtClean="0"/>
          </a:p>
          <a:p>
            <a:r>
              <a:rPr lang="ru-RU" dirty="0" smtClean="0"/>
              <a:t> в выборах приняли участие 57% избирателей,</a:t>
            </a:r>
          </a:p>
          <a:p>
            <a:endParaRPr lang="ru-RU" dirty="0" smtClean="0"/>
          </a:p>
          <a:p>
            <a:r>
              <a:rPr lang="ru-RU" dirty="0" smtClean="0"/>
              <a:t>рейтинг победителя хит-парада равен 75%,</a:t>
            </a:r>
          </a:p>
          <a:p>
            <a:endParaRPr lang="ru-RU" dirty="0" smtClean="0"/>
          </a:p>
          <a:p>
            <a:r>
              <a:rPr lang="ru-RU" dirty="0" smtClean="0"/>
              <a:t>успеваемость в классе 93%,</a:t>
            </a:r>
          </a:p>
          <a:p>
            <a:endParaRPr lang="ru-RU" dirty="0" smtClean="0"/>
          </a:p>
          <a:p>
            <a:r>
              <a:rPr lang="ru-RU" dirty="0" smtClean="0"/>
              <a:t>банк начисляет 17% годовых,</a:t>
            </a:r>
          </a:p>
          <a:p>
            <a:endParaRPr lang="ru-RU" dirty="0" smtClean="0"/>
          </a:p>
          <a:p>
            <a:r>
              <a:rPr lang="ru-RU" dirty="0" smtClean="0"/>
              <a:t>молоко содержит 1,5% жира,</a:t>
            </a:r>
          </a:p>
          <a:p>
            <a:endParaRPr lang="ru-RU" dirty="0" smtClean="0"/>
          </a:p>
          <a:p>
            <a:r>
              <a:rPr lang="ru-RU" dirty="0" smtClean="0"/>
              <a:t>материал содержит 100% хлопка и т.д.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Применения процента </a:t>
            </a:r>
            <a:br>
              <a:rPr lang="ru-RU" dirty="0" smtClean="0"/>
            </a:br>
            <a:r>
              <a:rPr lang="ru-RU" dirty="0" smtClean="0"/>
              <a:t>и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В чеке показывает сколько процентов составляет скидка.</a:t>
            </a:r>
          </a:p>
          <a:p>
            <a:r>
              <a:rPr lang="ru-RU" dirty="0" smtClean="0"/>
              <a:t>магазин объявил скидку на пальто. Сколько будет стоить пальто со скидкой 33%,если его первоначальная цена составляет 8700 рублей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Решение: Считаем 33% от 8700: 8700/100*33=2871, теперь вычитаем сумму из первоначальной цены: 8700 - 2871=5829 - цена со скидкой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8229600" y="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Применения процента </a:t>
            </a:r>
            <a:br>
              <a:rPr lang="ru-RU" dirty="0" smtClean="0"/>
            </a:br>
            <a:r>
              <a:rPr lang="ru-RU" dirty="0" smtClean="0"/>
              <a:t>и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6612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2 Для подсчетов оценок учеников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В классе 20 человек. Контрольную работу </a:t>
            </a:r>
            <a:r>
              <a:rPr lang="ru-RU" dirty="0" smtClean="0"/>
              <a:t>по математике </a:t>
            </a:r>
            <a:r>
              <a:rPr lang="ru-RU" dirty="0" smtClean="0"/>
              <a:t>25% учащихся написали на «5», 35 % написали на «4», 10% всех учащихся получили «2». Сколько пятерок, четверок, троек и двоек получил класс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Решение Количество пятерок составляет 25% от 20. По правилу нахождения процентов от данного числа это 0,25∙20=5 учащихся. Четверки получили 35% от 20. Это 0,35∙20=7 учащихся. Двоек 10%. Это  1/10 часть от 20 учащихся, т.е. 2 человека. Остальные учащиеся получили оценку «3». Их 20-5-7-2=6 человек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Ответ оценку </a:t>
            </a:r>
            <a:r>
              <a:rPr lang="ru-RU" dirty="0" smtClean="0"/>
              <a:t>«5» получило 5 учащихся; оценку «4» получили 7 учащихся; оценку «3» получило 6 учащихся и оценку «2» получили 2 ученика.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537960"/>
          </a:xfrm>
        </p:spPr>
        <p:txBody>
          <a:bodyPr>
            <a:normAutofit/>
          </a:bodyPr>
          <a:lstStyle/>
          <a:p>
            <a:endParaRPr lang="ru-RU" sz="11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34 (1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476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«Проценты в нашей жизни»</vt:lpstr>
      <vt:lpstr>Цели </vt:lpstr>
      <vt:lpstr>Задачи</vt:lpstr>
      <vt:lpstr>Возникновения процента </vt:lpstr>
      <vt:lpstr>Где проценты встречаются больше всего ?</vt:lpstr>
      <vt:lpstr>Применения процента  и задачи </vt:lpstr>
      <vt:lpstr>Применения процента  и задачи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«Проценты в нашей жизни»</dc:title>
  <dc:creator>Home</dc:creator>
  <cp:lastModifiedBy>Home</cp:lastModifiedBy>
  <cp:revision>7</cp:revision>
  <dcterms:created xsi:type="dcterms:W3CDTF">2017-11-06T06:59:55Z</dcterms:created>
  <dcterms:modified xsi:type="dcterms:W3CDTF">2017-11-06T08:03:54Z</dcterms:modified>
</cp:coreProperties>
</file>