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34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92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03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4484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09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7913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48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4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95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87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7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8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15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08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1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2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3356A19-4A54-4481-87D8-1EA6F9A642C9}" type="datetimeFigureOut">
              <a:rPr lang="ru-RU" smtClean="0"/>
              <a:t>23.12.2016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BD92A7-9F5E-46DF-9D8F-C703B256A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05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Социальный сервис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3512" y="3920067"/>
            <a:ext cx="6400800" cy="1947333"/>
          </a:xfrm>
        </p:spPr>
        <p:txBody>
          <a:bodyPr>
            <a:normAutofit/>
          </a:bodyPr>
          <a:lstStyle/>
          <a:p>
            <a:r>
              <a:rPr lang="en-US" sz="7200" b="1" dirty="0" err="1" smtClean="0">
                <a:solidFill>
                  <a:schemeClr val="bg1"/>
                </a:solidFill>
              </a:rPr>
              <a:t>Plickers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606088" cy="5842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 smtClean="0">
                <a:solidFill>
                  <a:schemeClr val="bg1"/>
                </a:solidFill>
              </a:rPr>
              <a:t>Преимущества приложения </a:t>
            </a:r>
            <a:r>
              <a:rPr lang="en-US" sz="3500" b="1" dirty="0" err="1" smtClean="0">
                <a:solidFill>
                  <a:schemeClr val="bg1"/>
                </a:solidFill>
              </a:rPr>
              <a:t>Plickers</a:t>
            </a:r>
            <a:r>
              <a:rPr lang="ru-RU" sz="3500" b="1" dirty="0" smtClean="0">
                <a:solidFill>
                  <a:schemeClr val="bg1"/>
                </a:solidFill>
              </a:rPr>
              <a:t>:</a:t>
            </a:r>
            <a:endParaRPr lang="en-US" sz="35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3500" dirty="0" smtClean="0"/>
          </a:p>
          <a:p>
            <a:pPr marL="457200" indent="-457200">
              <a:buAutoNum type="arabicPeriod"/>
            </a:pPr>
            <a:r>
              <a:rPr lang="ru-RU" sz="2600" dirty="0" smtClean="0">
                <a:solidFill>
                  <a:schemeClr val="bg1"/>
                </a:solidFill>
              </a:rPr>
              <a:t>Получение </a:t>
            </a:r>
            <a:r>
              <a:rPr lang="ru-RU" sz="2600" dirty="0">
                <a:solidFill>
                  <a:schemeClr val="bg1"/>
                </a:solidFill>
              </a:rPr>
              <a:t>мгновенной реакции. Спросите учеников «Вам всё понятно?», и они поднимут в ответ карточки, говорящие «да» или «нет». Приложение мгновенно отобразит статистику класса, и, исходя из этого, вы мы сможете или двинуться дальше или остановиться на непонятой теме. </a:t>
            </a:r>
            <a:endParaRPr lang="ru-RU" sz="26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600" dirty="0">
                <a:solidFill>
                  <a:schemeClr val="bg1"/>
                </a:solidFill>
              </a:rPr>
              <a:t>М</a:t>
            </a:r>
            <a:r>
              <a:rPr lang="ru-RU" sz="2600" dirty="0" smtClean="0">
                <a:solidFill>
                  <a:schemeClr val="bg1"/>
                </a:solidFill>
              </a:rPr>
              <a:t>ожно </a:t>
            </a:r>
            <a:r>
              <a:rPr lang="ru-RU" sz="2600" dirty="0">
                <a:solidFill>
                  <a:schemeClr val="bg1"/>
                </a:solidFill>
              </a:rPr>
              <a:t>проводить небольшие </a:t>
            </a:r>
            <a:r>
              <a:rPr lang="ru-RU" sz="2600" dirty="0" smtClean="0">
                <a:solidFill>
                  <a:schemeClr val="bg1"/>
                </a:solidFill>
              </a:rPr>
              <a:t>фронтальные тесты. </a:t>
            </a:r>
            <a:r>
              <a:rPr lang="ru-RU" sz="2600" dirty="0">
                <a:solidFill>
                  <a:schemeClr val="bg1"/>
                </a:solidFill>
              </a:rPr>
              <a:t>Для этого нужно занести в приложение список класса и список вопросов. Ученики поднимают свои карточки одновременно, а ваш планшет или смартфон  выдает вам информацию о том, как справился каждый из них. Это даёт возможность узнать </a:t>
            </a:r>
            <a:r>
              <a:rPr lang="ru-RU" sz="2600" dirty="0" smtClean="0">
                <a:solidFill>
                  <a:schemeClr val="bg1"/>
                </a:solidFill>
              </a:rPr>
              <a:t>об усвоении темы, выполнения домашней работы.</a:t>
            </a:r>
            <a:endParaRPr lang="en-US" sz="26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2600" dirty="0">
                <a:solidFill>
                  <a:schemeClr val="bg1"/>
                </a:solidFill>
              </a:rPr>
              <a:t>М</a:t>
            </a:r>
            <a:r>
              <a:rPr lang="ru-RU" sz="2600" dirty="0" smtClean="0">
                <a:solidFill>
                  <a:schemeClr val="bg1"/>
                </a:solidFill>
              </a:rPr>
              <a:t>ожно </a:t>
            </a:r>
            <a:r>
              <a:rPr lang="ru-RU" sz="2600" dirty="0">
                <a:solidFill>
                  <a:schemeClr val="bg1"/>
                </a:solidFill>
              </a:rPr>
              <a:t>использовать для скучной, но обязательной задачи – чтобы узнать, кто сегодня пришёл на </a:t>
            </a:r>
            <a:r>
              <a:rPr lang="ru-RU" sz="2600" dirty="0" smtClean="0">
                <a:solidFill>
                  <a:schemeClr val="bg1"/>
                </a:solidFill>
              </a:rPr>
              <a:t>урок</a:t>
            </a:r>
            <a:r>
              <a:rPr lang="ru-RU" sz="2600" dirty="0">
                <a:solidFill>
                  <a:schemeClr val="bg1"/>
                </a:solidFill>
              </a:rPr>
              <a:t> </a:t>
            </a:r>
            <a:r>
              <a:rPr lang="ru-RU" sz="2600" dirty="0" smtClean="0">
                <a:solidFill>
                  <a:schemeClr val="bg1"/>
                </a:solidFill>
              </a:rPr>
              <a:t>(когда большая аудитория)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893" y="1293812"/>
            <a:ext cx="9610725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012" y="385232"/>
            <a:ext cx="8534400" cy="150706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Для работы необходимы 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712" y="1701800"/>
            <a:ext cx="10987088" cy="4699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sz="2800" dirty="0" smtClean="0">
                <a:solidFill>
                  <a:schemeClr val="bg1"/>
                </a:solidFill>
              </a:rPr>
              <a:t>. Один мобильный телефон у учителя под управлением </a:t>
            </a:r>
            <a:r>
              <a:rPr lang="en-US" sz="2800" dirty="0" err="1" smtClean="0">
                <a:solidFill>
                  <a:schemeClr val="bg1"/>
                </a:solidFill>
              </a:rPr>
              <a:t>iOS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или </a:t>
            </a:r>
            <a:r>
              <a:rPr lang="en-US" sz="2800" dirty="0" smtClean="0">
                <a:solidFill>
                  <a:schemeClr val="bg1"/>
                </a:solidFill>
              </a:rPr>
              <a:t>Android</a:t>
            </a:r>
            <a:r>
              <a:rPr lang="ru-RU" sz="2800" dirty="0" smtClean="0">
                <a:solidFill>
                  <a:schemeClr val="bg1"/>
                </a:solidFill>
              </a:rPr>
              <a:t> с установленным приложением </a:t>
            </a:r>
            <a:r>
              <a:rPr lang="en-US" sz="2800" dirty="0" err="1" smtClean="0">
                <a:solidFill>
                  <a:schemeClr val="bg1"/>
                </a:solidFill>
              </a:rPr>
              <a:t>Plickers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2. Набор карточек с </a:t>
            </a:r>
            <a:r>
              <a:rPr lang="en-US" sz="2800" dirty="0" smtClean="0">
                <a:solidFill>
                  <a:schemeClr val="bg1"/>
                </a:solidFill>
              </a:rPr>
              <a:t>QR</a:t>
            </a:r>
            <a:r>
              <a:rPr lang="ru-RU" sz="2800" dirty="0" smtClean="0">
                <a:solidFill>
                  <a:schemeClr val="bg1"/>
                </a:solidFill>
              </a:rPr>
              <a:t>-кодами;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3. </a:t>
            </a:r>
            <a:r>
              <a:rPr lang="ru-RU" sz="2800" dirty="0">
                <a:solidFill>
                  <a:schemeClr val="bg1"/>
                </a:solidFill>
              </a:rPr>
              <a:t>компьютер (ноутбук) с подключенным к нему проектором </a:t>
            </a:r>
            <a:r>
              <a:rPr lang="ru-RU" sz="2800" dirty="0" smtClean="0">
                <a:solidFill>
                  <a:schemeClr val="bg1"/>
                </a:solidFill>
              </a:rPr>
              <a:t>с открытым сайтом </a:t>
            </a:r>
            <a:r>
              <a:rPr lang="en-US" sz="2800" dirty="0" err="1" smtClean="0">
                <a:solidFill>
                  <a:schemeClr val="bg1"/>
                </a:solidFill>
              </a:rPr>
              <a:t>Plickers</a:t>
            </a:r>
            <a:r>
              <a:rPr lang="ru-RU" sz="2800" dirty="0" smtClean="0">
                <a:solidFill>
                  <a:schemeClr val="bg1"/>
                </a:solidFill>
              </a:rPr>
              <a:t> в режиме </a:t>
            </a:r>
            <a:r>
              <a:rPr lang="en-US" sz="2800" dirty="0" smtClean="0">
                <a:solidFill>
                  <a:schemeClr val="bg1"/>
                </a:solidFill>
              </a:rPr>
              <a:t>Live View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249" y="2884088"/>
            <a:ext cx="5323501" cy="126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0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0713" y="1698710"/>
            <a:ext cx="7862887" cy="51592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2800" y="419100"/>
            <a:ext cx="10833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На компьютере открываем сайт </a:t>
            </a:r>
            <a:r>
              <a:rPr lang="en-US" sz="2400" dirty="0" err="1" smtClean="0">
                <a:solidFill>
                  <a:schemeClr val="bg1"/>
                </a:solidFill>
              </a:rPr>
              <a:t>Plickers</a:t>
            </a:r>
            <a:r>
              <a:rPr lang="ru-RU" sz="2400" dirty="0" smtClean="0">
                <a:solidFill>
                  <a:schemeClr val="bg1"/>
                </a:solidFill>
              </a:rPr>
              <a:t>, входим на сайт под своим логином и паролем и нажимаем вкладку </a:t>
            </a:r>
            <a:r>
              <a:rPr lang="en-US" sz="2400" dirty="0" smtClean="0">
                <a:solidFill>
                  <a:schemeClr val="bg1"/>
                </a:solidFill>
              </a:rPr>
              <a:t>Live view (</a:t>
            </a:r>
            <a:r>
              <a:rPr lang="ru-RU" sz="2400" dirty="0" smtClean="0">
                <a:solidFill>
                  <a:schemeClr val="bg1"/>
                </a:solidFill>
              </a:rPr>
              <a:t>Прямая трансляция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4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0582"/>
            <a:ext cx="10922000" cy="2032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мобильном телефоне открываем приложение </a:t>
            </a:r>
            <a:r>
              <a:rPr lang="en-US" sz="2400" dirty="0" err="1" smtClean="0">
                <a:solidFill>
                  <a:schemeClr val="bg1"/>
                </a:solidFill>
              </a:rPr>
              <a:t>Plickers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r>
              <a:rPr lang="ru-RU" sz="2400" dirty="0" smtClean="0">
                <a:solidFill>
                  <a:schemeClr val="bg1"/>
                </a:solidFill>
              </a:rPr>
              <a:t>Выбираем нужный класс, папку с вопросами. Нажимаем на первый вопрос. Вопрос автоматически отобразится на проекторе через режим </a:t>
            </a:r>
            <a:r>
              <a:rPr lang="en-US" sz="2400" dirty="0" smtClean="0">
                <a:solidFill>
                  <a:schemeClr val="bg1"/>
                </a:solidFill>
              </a:rPr>
              <a:t>Live view</a:t>
            </a:r>
            <a:r>
              <a:rPr lang="ru-RU" sz="2400" dirty="0" smtClean="0">
                <a:solidFill>
                  <a:schemeClr val="bg1"/>
                </a:solidFill>
              </a:rPr>
              <a:t>. Не нужно находиться у компьютера и переключать что-либо – всё управление ведется с телефона.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309" y="2641600"/>
            <a:ext cx="2831015" cy="404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612188" cy="1663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Учащемуся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выдается карточка с </a:t>
            </a:r>
            <a:r>
              <a:rPr lang="en-US" sz="2800" dirty="0" smtClean="0">
                <a:solidFill>
                  <a:schemeClr val="bg1"/>
                </a:solidFill>
              </a:rPr>
              <a:t>QR-</a:t>
            </a:r>
            <a:r>
              <a:rPr lang="ru-RU" sz="2800" dirty="0" smtClean="0">
                <a:solidFill>
                  <a:schemeClr val="bg1"/>
                </a:solidFill>
              </a:rPr>
              <a:t>кодом.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160101"/>
            <a:ext cx="6228500" cy="459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76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65101"/>
            <a:ext cx="7632700" cy="29463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Дети читают вопрос, выбирают правильный по их мнению вариант ответа и поднимают карточку соответствующей стороной кверху.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Учитель с помощью своего мобильного телефона сканирует ответы детей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165101"/>
            <a:ext cx="3557588" cy="62934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2833851"/>
            <a:ext cx="6743700" cy="362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50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318826"/>
            <a:ext cx="10682288" cy="1765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Закончив опрос, мы можем посмотреть на проекторе итоги, как учащиеся отвечали на </a:t>
            </a:r>
            <a:r>
              <a:rPr lang="ru-RU" sz="2400" dirty="0" smtClean="0">
                <a:solidFill>
                  <a:schemeClr val="bg1"/>
                </a:solidFill>
              </a:rPr>
              <a:t>вопросы: </a:t>
            </a:r>
            <a:r>
              <a:rPr lang="ru-RU" sz="2400" dirty="0" smtClean="0">
                <a:solidFill>
                  <a:schemeClr val="bg1"/>
                </a:solidFill>
              </a:rPr>
              <a:t>в виде таблицы, диаграммы, показать правильный ответ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78" y="2084126"/>
            <a:ext cx="5441478" cy="3986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764" y="2603499"/>
            <a:ext cx="5402514" cy="403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4313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132</TotalTime>
  <Words>308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Социальный сервис </vt:lpstr>
      <vt:lpstr>Презентация PowerPoint</vt:lpstr>
      <vt:lpstr>Для работы необходимы 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sk52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сервис</dc:title>
  <dc:creator>Юлия В. Косорукова</dc:creator>
  <cp:lastModifiedBy>Юлия В. Косорукова</cp:lastModifiedBy>
  <cp:revision>8</cp:revision>
  <dcterms:created xsi:type="dcterms:W3CDTF">2016-12-23T08:04:13Z</dcterms:created>
  <dcterms:modified xsi:type="dcterms:W3CDTF">2016-12-23T11:51:50Z</dcterms:modified>
</cp:coreProperties>
</file>