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18" r:id="rId2"/>
  </p:sldMasterIdLst>
  <p:notesMasterIdLst>
    <p:notesMasterId r:id="rId25"/>
  </p:notesMasterIdLst>
  <p:sldIdLst>
    <p:sldId id="256" r:id="rId3"/>
    <p:sldId id="279" r:id="rId4"/>
    <p:sldId id="257" r:id="rId5"/>
    <p:sldId id="262" r:id="rId6"/>
    <p:sldId id="259" r:id="rId7"/>
    <p:sldId id="260"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7907"/>
    <a:srgbClr val="2B0AF4"/>
    <a:srgbClr val="9900FF"/>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072" autoAdjust="0"/>
  </p:normalViewPr>
  <p:slideViewPr>
    <p:cSldViewPr>
      <p:cViewPr varScale="1">
        <p:scale>
          <a:sx n="79" d="100"/>
          <a:sy n="79" d="100"/>
        </p:scale>
        <p:origin x="-154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29968DD-2C2C-4A4B-9691-66CB48DD5A44}" type="datetimeFigureOut">
              <a:rPr lang="ru-RU"/>
              <a:pPr>
                <a:defRPr/>
              </a:pPr>
              <a:t>29.11.2017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DB63016-8DAB-4555-987E-AAE85BCF33C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a:lstStyle/>
          <a:p>
            <a:pPr eaLnBrk="1" hangingPunct="1"/>
            <a:r>
              <a:rPr lang="ru-RU" smtClean="0">
                <a:latin typeface="Arial" charset="0"/>
              </a:rPr>
              <a:t>Выполнила</a:t>
            </a:r>
          </a:p>
        </p:txBody>
      </p:sp>
      <p:sp>
        <p:nvSpPr>
          <p:cNvPr id="4" name="Номер слайда 3"/>
          <p:cNvSpPr>
            <a:spLocks noGrp="1"/>
          </p:cNvSpPr>
          <p:nvPr>
            <p:ph type="sldNum" sz="quarter" idx="5"/>
          </p:nvPr>
        </p:nvSpPr>
        <p:spPr/>
        <p:txBody>
          <a:bodyPr/>
          <a:lstStyle/>
          <a:p>
            <a:pPr>
              <a:defRPr/>
            </a:pPr>
            <a:fld id="{D17C9AF0-2D3F-42C5-820D-C87965C7AF37}" type="slidenum">
              <a:rPr lang="ru-RU" smtClean="0"/>
              <a:pPr>
                <a:defRPr/>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Образ слайда 1"/>
          <p:cNvSpPr>
            <a:spLocks noGrp="1" noRot="1" noChangeAspect="1"/>
          </p:cNvSpPr>
          <p:nvPr>
            <p:ph type="sldImg"/>
          </p:nvPr>
        </p:nvSpPr>
        <p:spPr bwMode="auto">
          <a:noFill/>
          <a:ln>
            <a:solidFill>
              <a:srgbClr val="000000"/>
            </a:solidFill>
            <a:miter lim="800000"/>
            <a:headEnd/>
            <a:tailEnd/>
          </a:ln>
        </p:spPr>
      </p:sp>
      <p:sp>
        <p:nvSpPr>
          <p:cNvPr id="31746" name="Заметки 2"/>
          <p:cNvSpPr>
            <a:spLocks noGrp="1"/>
          </p:cNvSpPr>
          <p:nvPr>
            <p:ph type="body" idx="1"/>
          </p:nvPr>
        </p:nvSpPr>
        <p:spPr bwMode="auto">
          <a:noFill/>
        </p:spPr>
        <p:txBody>
          <a:bodyPr/>
          <a:lstStyle/>
          <a:p>
            <a:pPr eaLnBrk="1" hangingPunct="1">
              <a:spcBef>
                <a:spcPct val="0"/>
              </a:spcBef>
            </a:pPr>
            <a:r>
              <a:rPr lang="ru-RU" smtClean="0"/>
              <a:t>9. Добровольное</a:t>
            </a:r>
          </a:p>
        </p:txBody>
      </p:sp>
      <p:sp>
        <p:nvSpPr>
          <p:cNvPr id="1945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200E5E-D550-4948-937C-FD3D07AEB08C}" type="slidenum">
              <a:rPr lang="ru-RU">
                <a:cs typeface="Arial" charset="0"/>
              </a:rPr>
              <a:pPr fontAlgn="base">
                <a:spcBef>
                  <a:spcPct val="0"/>
                </a:spcBef>
                <a:spcAft>
                  <a:spcPct val="0"/>
                </a:spcAft>
                <a:defRPr/>
              </a:pPr>
              <a:t>5</a:t>
            </a:fld>
            <a:endParaRPr lang="ru-RU">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раз слайда 1"/>
          <p:cNvSpPr>
            <a:spLocks noGrp="1" noRot="1" noChangeAspect="1"/>
          </p:cNvSpPr>
          <p:nvPr>
            <p:ph type="sldImg"/>
          </p:nvPr>
        </p:nvSpPr>
        <p:spPr bwMode="auto">
          <a:noFill/>
          <a:ln>
            <a:solidFill>
              <a:srgbClr val="000000"/>
            </a:solidFill>
            <a:miter lim="800000"/>
            <a:headEnd/>
            <a:tailEnd/>
          </a:ln>
        </p:spPr>
      </p:sp>
      <p:sp>
        <p:nvSpPr>
          <p:cNvPr id="33794" name="Заметки 2"/>
          <p:cNvSpPr>
            <a:spLocks noGrp="1"/>
          </p:cNvSpPr>
          <p:nvPr>
            <p:ph type="body" idx="1"/>
          </p:nvPr>
        </p:nvSpPr>
        <p:spPr bwMode="auto">
          <a:noFill/>
        </p:spPr>
        <p:txBody>
          <a:bodyPr/>
          <a:lstStyle/>
          <a:p>
            <a:pPr eaLnBrk="1" hangingPunct="1">
              <a:spcBef>
                <a:spcPct val="0"/>
              </a:spcBef>
            </a:pPr>
            <a:r>
              <a:rPr lang="ru-RU" smtClean="0"/>
              <a:t>12. Назовите</a:t>
            </a:r>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A7E0BF-0282-44B0-9C2D-77DD2588D7F9}" type="slidenum">
              <a:rPr lang="ru-RU">
                <a:cs typeface="Arial" charset="0"/>
              </a:rPr>
              <a:pPr fontAlgn="base">
                <a:spcBef>
                  <a:spcPct val="0"/>
                </a:spcBef>
                <a:spcAft>
                  <a:spcPct val="0"/>
                </a:spcAft>
                <a:defRPr/>
              </a:pPr>
              <a:t>6</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C0A9A12B-F663-4D5D-A8DA-012819411E74}" type="datetimeFigureOut">
              <a:rPr lang="ru-RU"/>
              <a:pPr>
                <a:defRPr/>
              </a:pPr>
              <a:t>29.11.2017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11B4A5D-C7CE-4F18-BB17-E05FB9C8330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850"/>
            <a:ext cx="8229600" cy="1143000"/>
          </a:xfrm>
        </p:spPr>
        <p:txBody>
          <a:bodyPr/>
          <a:lstStyle/>
          <a:p>
            <a:r>
              <a:rPr lang="ru-RU"/>
              <a:t>Образец заголовка</a:t>
            </a:r>
          </a:p>
        </p:txBody>
      </p:sp>
      <p:sp>
        <p:nvSpPr>
          <p:cNvPr id="3" name="Таблица 2"/>
          <p:cNvSpPr>
            <a:spLocks noGrp="1"/>
          </p:cNvSpPr>
          <p:nvPr>
            <p:ph type="tbl" idx="1"/>
          </p:nvPr>
        </p:nvSpPr>
        <p:spPr>
          <a:xfrm>
            <a:off x="457200" y="1935163"/>
            <a:ext cx="8229600" cy="4389437"/>
          </a:xfrm>
        </p:spPr>
        <p:txBody>
          <a:bodyPr/>
          <a:lstStyle/>
          <a:p>
            <a:pPr lvl="0"/>
            <a:endParaRPr lang="ru-RU" noProof="0"/>
          </a:p>
        </p:txBody>
      </p:sp>
      <p:sp>
        <p:nvSpPr>
          <p:cNvPr id="4" name="Дата 9"/>
          <p:cNvSpPr>
            <a:spLocks noGrp="1"/>
          </p:cNvSpPr>
          <p:nvPr>
            <p:ph type="dt" sz="half" idx="10"/>
          </p:nvPr>
        </p:nvSpPr>
        <p:spPr/>
        <p:txBody>
          <a:bodyPr/>
          <a:lstStyle>
            <a:lvl1pPr>
              <a:defRPr/>
            </a:lvl1pPr>
          </a:lstStyle>
          <a:p>
            <a:pPr>
              <a:defRPr/>
            </a:pPr>
            <a:fld id="{17B9279A-127A-41F5-9B7B-91F7C687A4B0}" type="datetimeFigureOut">
              <a:rPr lang="ru-RU"/>
              <a:pPr>
                <a:defRPr/>
              </a:pPr>
              <a:t>29.11.2017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BD5AF0E-90B6-4058-96A9-B185DA062AA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144000" cy="4046538"/>
            <a:chOff x="0" y="1536"/>
            <a:chExt cx="5760" cy="2549"/>
          </a:xfrm>
        </p:grpSpPr>
        <p:sp>
          <p:nvSpPr>
            <p:cNvPr id="5"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a:defRPr/>
              </a:pPr>
              <a:endParaRPr lang="ru-RU"/>
            </a:p>
          </p:txBody>
        </p:sp>
        <p:sp>
          <p:nvSpPr>
            <p:cNvPr id="6"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a:defRPr/>
              </a:pPr>
              <a:endParaRPr lang="ru-RU"/>
            </a:p>
          </p:txBody>
        </p:sp>
        <p:sp>
          <p:nvSpPr>
            <p:cNvPr id="7"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a:defRPr/>
              </a:pPr>
              <a:endParaRPr lang="ru-RU"/>
            </a:p>
          </p:txBody>
        </p:sp>
        <p:sp>
          <p:nvSpPr>
            <p:cNvPr id="8"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9"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10"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11"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a:defRPr/>
              </a:pPr>
              <a:endParaRPr lang="ru-RU"/>
            </a:p>
          </p:txBody>
        </p:sp>
        <p:sp>
          <p:nvSpPr>
            <p:cNvPr id="12"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a:defRPr/>
              </a:pPr>
              <a:endParaRPr lang="ru-RU"/>
            </a:p>
          </p:txBody>
        </p:sp>
        <p:sp>
          <p:nvSpPr>
            <p:cNvPr id="13"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a:defRPr/>
              </a:pPr>
              <a:endParaRPr lang="ru-RU"/>
            </a:p>
          </p:txBody>
        </p:sp>
        <p:sp>
          <p:nvSpPr>
            <p:cNvPr id="14"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5"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a:defRPr/>
              </a:pPr>
              <a:endParaRPr lang="ru-RU"/>
            </a:p>
          </p:txBody>
        </p:sp>
        <p:sp>
          <p:nvSpPr>
            <p:cNvPr id="16"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7"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8"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19"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a:defRPr/>
              </a:pPr>
              <a:endParaRPr lang="ru-RU"/>
            </a:p>
          </p:txBody>
        </p:sp>
      </p:grpSp>
      <p:sp>
        <p:nvSpPr>
          <p:cNvPr id="87058" name="Rectangle 18"/>
          <p:cNvSpPr>
            <a:spLocks noGrp="1" noChangeArrowheads="1"/>
          </p:cNvSpPr>
          <p:nvPr>
            <p:ph type="ctrTitle" sz="quarter"/>
          </p:nvPr>
        </p:nvSpPr>
        <p:spPr>
          <a:xfrm>
            <a:off x="685800" y="1768475"/>
            <a:ext cx="7772400" cy="1736725"/>
          </a:xfrm>
        </p:spPr>
        <p:txBody>
          <a:bodyPr anchor="b"/>
          <a:lstStyle>
            <a:lvl1pPr>
              <a:defRPr sz="5400"/>
            </a:lvl1pPr>
          </a:lstStyle>
          <a:p>
            <a:r>
              <a:rPr lang="ru-RU"/>
              <a:t>Образец заголовка</a:t>
            </a:r>
          </a:p>
        </p:txBody>
      </p:sp>
      <p:sp>
        <p:nvSpPr>
          <p:cNvPr id="87059" name="Rectangle 19"/>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20" name="Rectangle 20"/>
          <p:cNvSpPr>
            <a:spLocks noGrp="1" noChangeArrowheads="1"/>
          </p:cNvSpPr>
          <p:nvPr>
            <p:ph type="dt" sz="quarter" idx="10"/>
          </p:nvPr>
        </p:nvSpPr>
        <p:spPr/>
        <p:txBody>
          <a:bodyPr/>
          <a:lstStyle>
            <a:lvl1pPr>
              <a:defRPr/>
            </a:lvl1pPr>
          </a:lstStyle>
          <a:p>
            <a:pPr>
              <a:defRPr/>
            </a:pPr>
            <a:fld id="{B2B6B250-9887-46BF-AD6F-2F66E0E4D9A9}" type="datetimeFigureOut">
              <a:rPr lang="ru-RU"/>
              <a:pPr>
                <a:defRPr/>
              </a:pPr>
              <a:t>29.11.2017</a:t>
            </a:fld>
            <a:endParaRPr lang="ru-RU"/>
          </a:p>
        </p:txBody>
      </p:sp>
      <p:sp>
        <p:nvSpPr>
          <p:cNvPr id="21" name="Rectangle 21"/>
          <p:cNvSpPr>
            <a:spLocks noGrp="1" noChangeArrowheads="1"/>
          </p:cNvSpPr>
          <p:nvPr>
            <p:ph type="ftr" sz="quarter" idx="11"/>
          </p:nvPr>
        </p:nvSpPr>
        <p:spPr/>
        <p:txBody>
          <a:bodyPr/>
          <a:lstStyle>
            <a:lvl1pPr>
              <a:defRPr/>
            </a:lvl1pPr>
          </a:lstStyle>
          <a:p>
            <a:pPr>
              <a:defRPr/>
            </a:pPr>
            <a:endParaRPr lang="ru-RU"/>
          </a:p>
        </p:txBody>
      </p:sp>
      <p:sp>
        <p:nvSpPr>
          <p:cNvPr id="22" name="Rectangle 22"/>
          <p:cNvSpPr>
            <a:spLocks noGrp="1" noChangeArrowheads="1"/>
          </p:cNvSpPr>
          <p:nvPr>
            <p:ph type="sldNum" sz="quarter" idx="12"/>
          </p:nvPr>
        </p:nvSpPr>
        <p:spPr/>
        <p:txBody>
          <a:bodyPr/>
          <a:lstStyle>
            <a:lvl1pPr>
              <a:defRPr/>
            </a:lvl1pPr>
          </a:lstStyle>
          <a:p>
            <a:pPr>
              <a:defRPr/>
            </a:pPr>
            <a:fld id="{9063AC3E-D3FD-43C6-9AAB-1B68988C42CE}"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19"/>
          <p:cNvSpPr>
            <a:spLocks noGrp="1" noChangeArrowheads="1"/>
          </p:cNvSpPr>
          <p:nvPr>
            <p:ph type="dt" sz="half" idx="10"/>
          </p:nvPr>
        </p:nvSpPr>
        <p:spPr>
          <a:ln/>
        </p:spPr>
        <p:txBody>
          <a:bodyPr/>
          <a:lstStyle>
            <a:lvl1pPr>
              <a:defRPr/>
            </a:lvl1pPr>
          </a:lstStyle>
          <a:p>
            <a:pPr>
              <a:defRPr/>
            </a:pPr>
            <a:fld id="{B3119E1C-2943-49E6-A01F-E73EB518D8B1}" type="datetimeFigureOut">
              <a:rPr lang="ru-RU"/>
              <a:pPr>
                <a:defRPr/>
              </a:pPr>
              <a:t>29.11.2017</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8849A289-F192-47E0-A176-65166B9F3111}"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19"/>
          <p:cNvSpPr>
            <a:spLocks noGrp="1" noChangeArrowheads="1"/>
          </p:cNvSpPr>
          <p:nvPr>
            <p:ph type="dt" sz="half" idx="10"/>
          </p:nvPr>
        </p:nvSpPr>
        <p:spPr>
          <a:ln/>
        </p:spPr>
        <p:txBody>
          <a:bodyPr/>
          <a:lstStyle>
            <a:lvl1pPr>
              <a:defRPr/>
            </a:lvl1pPr>
          </a:lstStyle>
          <a:p>
            <a:pPr>
              <a:defRPr/>
            </a:pPr>
            <a:fld id="{ECDD643B-9ED6-444F-A925-DDDB45BDD82D}" type="datetimeFigureOut">
              <a:rPr lang="ru-RU"/>
              <a:pPr>
                <a:defRPr/>
              </a:pPr>
              <a:t>29.11.2017</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0FE9C265-FCB9-45D8-A610-C059CF0A14B5}"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19"/>
          <p:cNvSpPr>
            <a:spLocks noGrp="1" noChangeArrowheads="1"/>
          </p:cNvSpPr>
          <p:nvPr>
            <p:ph type="dt" sz="half" idx="10"/>
          </p:nvPr>
        </p:nvSpPr>
        <p:spPr>
          <a:ln/>
        </p:spPr>
        <p:txBody>
          <a:bodyPr/>
          <a:lstStyle>
            <a:lvl1pPr>
              <a:defRPr/>
            </a:lvl1pPr>
          </a:lstStyle>
          <a:p>
            <a:pPr>
              <a:defRPr/>
            </a:pPr>
            <a:fld id="{7C5A58DF-B069-4235-B1AB-8AE6F4971596}" type="datetimeFigureOut">
              <a:rPr lang="ru-RU"/>
              <a:pPr>
                <a:defRPr/>
              </a:pPr>
              <a:t>29.11.2017</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655B5369-F0F3-4E77-BD07-2D65FA633A27}"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19"/>
          <p:cNvSpPr>
            <a:spLocks noGrp="1" noChangeArrowheads="1"/>
          </p:cNvSpPr>
          <p:nvPr>
            <p:ph type="dt" sz="half" idx="10"/>
          </p:nvPr>
        </p:nvSpPr>
        <p:spPr>
          <a:ln/>
        </p:spPr>
        <p:txBody>
          <a:bodyPr/>
          <a:lstStyle>
            <a:lvl1pPr>
              <a:defRPr/>
            </a:lvl1pPr>
          </a:lstStyle>
          <a:p>
            <a:pPr>
              <a:defRPr/>
            </a:pPr>
            <a:fld id="{E15B56F3-1104-44AC-A266-C2487ADBE77F}" type="datetimeFigureOut">
              <a:rPr lang="ru-RU"/>
              <a:pPr>
                <a:defRPr/>
              </a:pPr>
              <a:t>29.11.2017</a:t>
            </a:fld>
            <a:endParaRPr lang="ru-RU"/>
          </a:p>
        </p:txBody>
      </p:sp>
      <p:sp>
        <p:nvSpPr>
          <p:cNvPr id="8" name="Rectangle 20"/>
          <p:cNvSpPr>
            <a:spLocks noGrp="1" noChangeArrowheads="1"/>
          </p:cNvSpPr>
          <p:nvPr>
            <p:ph type="ftr" sz="quarter" idx="11"/>
          </p:nvPr>
        </p:nvSpPr>
        <p:spPr>
          <a:ln/>
        </p:spPr>
        <p:txBody>
          <a:bodyPr/>
          <a:lstStyle>
            <a:lvl1pPr>
              <a:defRPr/>
            </a:lvl1pPr>
          </a:lstStyle>
          <a:p>
            <a:pPr>
              <a:defRPr/>
            </a:pPr>
            <a:endParaRPr lang="ru-RU"/>
          </a:p>
        </p:txBody>
      </p:sp>
      <p:sp>
        <p:nvSpPr>
          <p:cNvPr id="9" name="Rectangle 21"/>
          <p:cNvSpPr>
            <a:spLocks noGrp="1" noChangeArrowheads="1"/>
          </p:cNvSpPr>
          <p:nvPr>
            <p:ph type="sldNum" sz="quarter" idx="12"/>
          </p:nvPr>
        </p:nvSpPr>
        <p:spPr>
          <a:ln/>
        </p:spPr>
        <p:txBody>
          <a:bodyPr/>
          <a:lstStyle>
            <a:lvl1pPr>
              <a:defRPr/>
            </a:lvl1pPr>
          </a:lstStyle>
          <a:p>
            <a:pPr>
              <a:defRPr/>
            </a:pPr>
            <a:fld id="{AD79BD7C-52CF-4B53-8BB1-57C6F3848C30}"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19"/>
          <p:cNvSpPr>
            <a:spLocks noGrp="1" noChangeArrowheads="1"/>
          </p:cNvSpPr>
          <p:nvPr>
            <p:ph type="dt" sz="half" idx="10"/>
          </p:nvPr>
        </p:nvSpPr>
        <p:spPr>
          <a:ln/>
        </p:spPr>
        <p:txBody>
          <a:bodyPr/>
          <a:lstStyle>
            <a:lvl1pPr>
              <a:defRPr/>
            </a:lvl1pPr>
          </a:lstStyle>
          <a:p>
            <a:pPr>
              <a:defRPr/>
            </a:pPr>
            <a:fld id="{74FB7F9F-3875-4177-8165-87A996AD306B}" type="datetimeFigureOut">
              <a:rPr lang="ru-RU"/>
              <a:pPr>
                <a:defRPr/>
              </a:pPr>
              <a:t>29.11.2017</a:t>
            </a:fld>
            <a:endParaRPr lang="ru-RU"/>
          </a:p>
        </p:txBody>
      </p:sp>
      <p:sp>
        <p:nvSpPr>
          <p:cNvPr id="4" name="Rectangle 20"/>
          <p:cNvSpPr>
            <a:spLocks noGrp="1" noChangeArrowheads="1"/>
          </p:cNvSpPr>
          <p:nvPr>
            <p:ph type="ftr" sz="quarter" idx="11"/>
          </p:nvPr>
        </p:nvSpPr>
        <p:spPr>
          <a:ln/>
        </p:spPr>
        <p:txBody>
          <a:bodyPr/>
          <a:lstStyle>
            <a:lvl1pPr>
              <a:defRPr/>
            </a:lvl1pPr>
          </a:lstStyle>
          <a:p>
            <a:pPr>
              <a:defRPr/>
            </a:pPr>
            <a:endParaRPr lang="ru-RU"/>
          </a:p>
        </p:txBody>
      </p:sp>
      <p:sp>
        <p:nvSpPr>
          <p:cNvPr id="5" name="Rectangle 21"/>
          <p:cNvSpPr>
            <a:spLocks noGrp="1" noChangeArrowheads="1"/>
          </p:cNvSpPr>
          <p:nvPr>
            <p:ph type="sldNum" sz="quarter" idx="12"/>
          </p:nvPr>
        </p:nvSpPr>
        <p:spPr>
          <a:ln/>
        </p:spPr>
        <p:txBody>
          <a:bodyPr/>
          <a:lstStyle>
            <a:lvl1pPr>
              <a:defRPr/>
            </a:lvl1pPr>
          </a:lstStyle>
          <a:p>
            <a:pPr>
              <a:defRPr/>
            </a:pPr>
            <a:fld id="{3971783B-41FA-4E55-8E7A-87B69DC7E0F1}"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fld id="{506F4DF4-ACC7-4D83-BDE7-7D0E2368EB03}" type="datetimeFigureOut">
              <a:rPr lang="ru-RU"/>
              <a:pPr>
                <a:defRPr/>
              </a:pPr>
              <a:t>29.11.2017</a:t>
            </a:fld>
            <a:endParaRPr lang="ru-RU"/>
          </a:p>
        </p:txBody>
      </p:sp>
      <p:sp>
        <p:nvSpPr>
          <p:cNvPr id="3" name="Rectangle 20"/>
          <p:cNvSpPr>
            <a:spLocks noGrp="1" noChangeArrowheads="1"/>
          </p:cNvSpPr>
          <p:nvPr>
            <p:ph type="ftr" sz="quarter" idx="11"/>
          </p:nvPr>
        </p:nvSpPr>
        <p:spPr>
          <a:ln/>
        </p:spPr>
        <p:txBody>
          <a:bodyPr/>
          <a:lstStyle>
            <a:lvl1pPr>
              <a:defRPr/>
            </a:lvl1pPr>
          </a:lstStyle>
          <a:p>
            <a:pPr>
              <a:defRPr/>
            </a:pPr>
            <a:endParaRPr lang="ru-RU"/>
          </a:p>
        </p:txBody>
      </p:sp>
      <p:sp>
        <p:nvSpPr>
          <p:cNvPr id="4" name="Rectangle 21"/>
          <p:cNvSpPr>
            <a:spLocks noGrp="1" noChangeArrowheads="1"/>
          </p:cNvSpPr>
          <p:nvPr>
            <p:ph type="sldNum" sz="quarter" idx="12"/>
          </p:nvPr>
        </p:nvSpPr>
        <p:spPr>
          <a:ln/>
        </p:spPr>
        <p:txBody>
          <a:bodyPr/>
          <a:lstStyle>
            <a:lvl1pPr>
              <a:defRPr/>
            </a:lvl1pPr>
          </a:lstStyle>
          <a:p>
            <a:pPr>
              <a:defRPr/>
            </a:pPr>
            <a:fld id="{29CD5779-966C-4AF3-9752-D8FC1799878A}"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fld id="{11541405-2C6F-4327-8C21-0844A53D54BA}" type="datetimeFigureOut">
              <a:rPr lang="ru-RU"/>
              <a:pPr>
                <a:defRPr/>
              </a:pPr>
              <a:t>29.11.2017</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321524F0-7CDF-413C-8294-765D2E7050C9}"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fld id="{A2D333C1-403A-4DC8-9AF6-98F8B585A908}" type="datetimeFigureOut">
              <a:rPr lang="ru-RU"/>
              <a:pPr>
                <a:defRPr/>
              </a:pPr>
              <a:t>29.11.2017</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4552A1A3-4837-41B6-A0C5-0C1FC79D5FF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EB8E602-57A0-43E5-A14C-B7EE45494C2E}" type="datetimeFigureOut">
              <a:rPr lang="ru-RU"/>
              <a:pPr>
                <a:defRPr/>
              </a:pPr>
              <a:t>29.11.2017</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97904788-2B93-4117-8352-FB2B62004B6C}"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19"/>
          <p:cNvSpPr>
            <a:spLocks noGrp="1" noChangeArrowheads="1"/>
          </p:cNvSpPr>
          <p:nvPr>
            <p:ph type="dt" sz="half" idx="10"/>
          </p:nvPr>
        </p:nvSpPr>
        <p:spPr>
          <a:ln/>
        </p:spPr>
        <p:txBody>
          <a:bodyPr/>
          <a:lstStyle>
            <a:lvl1pPr>
              <a:defRPr/>
            </a:lvl1pPr>
          </a:lstStyle>
          <a:p>
            <a:pPr>
              <a:defRPr/>
            </a:pPr>
            <a:fld id="{D7676511-0F5E-4A06-A9E9-C3F3BF0EE25B}" type="datetimeFigureOut">
              <a:rPr lang="ru-RU"/>
              <a:pPr>
                <a:defRPr/>
              </a:pPr>
              <a:t>29.11.2017</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3C61E1AA-F558-4737-B112-D59F3B373DA3}"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19"/>
          <p:cNvSpPr>
            <a:spLocks noGrp="1" noChangeArrowheads="1"/>
          </p:cNvSpPr>
          <p:nvPr>
            <p:ph type="dt" sz="half" idx="10"/>
          </p:nvPr>
        </p:nvSpPr>
        <p:spPr>
          <a:ln/>
        </p:spPr>
        <p:txBody>
          <a:bodyPr/>
          <a:lstStyle>
            <a:lvl1pPr>
              <a:defRPr/>
            </a:lvl1pPr>
          </a:lstStyle>
          <a:p>
            <a:pPr>
              <a:defRPr/>
            </a:pPr>
            <a:fld id="{79B30620-BF95-4E03-864D-7463CF3FECA4}" type="datetimeFigureOut">
              <a:rPr lang="ru-RU"/>
              <a:pPr>
                <a:defRPr/>
              </a:pPr>
              <a:t>29.11.2017</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736E4BF5-D967-47D9-B717-937E9242EB5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785B218D-DEBF-441E-B793-A7B6867B02D6}" type="datetimeFigureOut">
              <a:rPr lang="ru-RU"/>
              <a:pPr>
                <a:defRPr/>
              </a:pPr>
              <a:t>29.11.2017</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ACCA6878-C8AC-4068-A598-F3AAB5EE18E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865D962A-C19B-4C26-A5B9-1E08F8C007EB}" type="datetimeFigureOut">
              <a:rPr lang="ru-RU"/>
              <a:pPr>
                <a:defRPr/>
              </a:pPr>
              <a:t>29.11.2017</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21A29CE5-CDD1-435B-86C8-6013A67D609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79EEB979-C6F0-4D50-BC8F-EC8D4B627719}" type="datetimeFigureOut">
              <a:rPr lang="ru-RU"/>
              <a:pPr>
                <a:defRPr/>
              </a:pPr>
              <a:t>29.11.2017</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7EB0A4E6-2C3F-41E6-94AB-C208F74310D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8941207F-07F3-48B5-9290-44EA83F728CD}" type="datetimeFigureOut">
              <a:rPr lang="ru-RU"/>
              <a:pPr>
                <a:defRPr/>
              </a:pPr>
              <a:t>29.11.2017</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D583F4BE-3925-4967-8224-6CF4ADE7FB2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BC432B8D-4104-4F31-9F63-4741F55A8D3D}" type="datetimeFigureOut">
              <a:rPr lang="ru-RU"/>
              <a:pPr>
                <a:defRPr/>
              </a:pPr>
              <a:t>29.11.2017</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D5289DA-D369-4F52-B949-2E5ACE0EFB8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62FB3FB-9646-4215-8909-F6BEF6CAA680}" type="datetimeFigureOut">
              <a:rPr lang="ru-RU"/>
              <a:pPr>
                <a:defRPr/>
              </a:pPr>
              <a:t>29.11.2017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559573C-BFFC-4D88-BBF2-979E6D98CA1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C9D7190-4182-46E7-BEB9-F8B563257FA4}" type="datetimeFigureOut">
              <a:rPr lang="ru-RU"/>
              <a:pPr>
                <a:defRPr/>
              </a:pPr>
              <a:t>29.11.2017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5ED8376B-3CBE-4218-9000-9EF25F7F141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4429510-EC8B-4DB1-BADE-523FD2CCD64D}" type="datetimeFigureOut">
              <a:rPr lang="ru-RU"/>
              <a:pPr>
                <a:defRPr/>
              </a:pPr>
              <a:t>29.11.2017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BFA5B159-90F3-4C00-89E9-7E49EFC04075}"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29" r:id="rId1"/>
    <p:sldLayoutId id="2147483728" r:id="rId2"/>
    <p:sldLayoutId id="2147483727" r:id="rId3"/>
    <p:sldLayoutId id="2147483726" r:id="rId4"/>
    <p:sldLayoutId id="2147483725" r:id="rId5"/>
    <p:sldLayoutId id="2147483724" r:id="rId6"/>
    <p:sldLayoutId id="2147483740" r:id="rId7"/>
    <p:sldLayoutId id="2147483723" r:id="rId8"/>
    <p:sldLayoutId id="2147483722" r:id="rId9"/>
    <p:sldLayoutId id="2147483721" r:id="rId10"/>
  </p:sldLayoutIdLst>
  <p:timing>
    <p:tnLst>
      <p:par>
        <p:cTn id="1" dur="indefinite" restart="never" nodeType="tmRoot"/>
      </p:par>
    </p:tnLst>
  </p:timing>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dkHorz">
          <a:fgClr>
            <a:schemeClr val="bg2"/>
          </a:fgClr>
          <a:bgClr>
            <a:schemeClr val="bg1"/>
          </a:bgClr>
        </a:pattFill>
        <a:effectLst/>
      </p:bgPr>
    </p:bg>
    <p:spTree>
      <p:nvGrpSpPr>
        <p:cNvPr id="1" name=""/>
        <p:cNvGrpSpPr/>
        <p:nvPr/>
      </p:nvGrpSpPr>
      <p:grpSpPr>
        <a:xfrm>
          <a:off x="0" y="0"/>
          <a:ext cx="0" cy="0"/>
          <a:chOff x="0" y="0"/>
          <a:chExt cx="0" cy="0"/>
        </a:xfrm>
      </p:grpSpPr>
      <p:grpSp>
        <p:nvGrpSpPr>
          <p:cNvPr id="12290" name="Group 2"/>
          <p:cNvGrpSpPr>
            <a:grpSpLocks/>
          </p:cNvGrpSpPr>
          <p:nvPr/>
        </p:nvGrpSpPr>
        <p:grpSpPr bwMode="auto">
          <a:xfrm>
            <a:off x="0" y="2438400"/>
            <a:ext cx="9144000" cy="4046538"/>
            <a:chOff x="0" y="1536"/>
            <a:chExt cx="5760" cy="2549"/>
          </a:xfrm>
        </p:grpSpPr>
        <p:sp>
          <p:nvSpPr>
            <p:cNvPr id="86019"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a:defRPr/>
              </a:pPr>
              <a:endParaRPr lang="ru-RU"/>
            </a:p>
          </p:txBody>
        </p:sp>
        <p:sp>
          <p:nvSpPr>
            <p:cNvPr id="86020"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a:defRPr/>
              </a:pPr>
              <a:endParaRPr lang="ru-RU"/>
            </a:p>
          </p:txBody>
        </p:sp>
        <p:sp>
          <p:nvSpPr>
            <p:cNvPr id="86021"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a:defRPr/>
              </a:pPr>
              <a:endParaRPr lang="ru-RU"/>
            </a:p>
          </p:txBody>
        </p:sp>
        <p:sp>
          <p:nvSpPr>
            <p:cNvPr id="86022"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86023"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86024"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86025"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a:defRPr/>
              </a:pPr>
              <a:endParaRPr lang="ru-RU"/>
            </a:p>
          </p:txBody>
        </p:sp>
        <p:sp>
          <p:nvSpPr>
            <p:cNvPr id="86026"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a:defRPr/>
              </a:pPr>
              <a:endParaRPr lang="ru-RU"/>
            </a:p>
          </p:txBody>
        </p:sp>
        <p:sp>
          <p:nvSpPr>
            <p:cNvPr id="86027"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a:defRPr/>
              </a:pPr>
              <a:endParaRPr lang="ru-RU"/>
            </a:p>
          </p:txBody>
        </p:sp>
        <p:sp>
          <p:nvSpPr>
            <p:cNvPr id="86028"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86029"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a:defRPr/>
              </a:pPr>
              <a:endParaRPr lang="ru-RU"/>
            </a:p>
          </p:txBody>
        </p:sp>
        <p:sp>
          <p:nvSpPr>
            <p:cNvPr id="86030"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86031"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86032"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86033"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a:defRPr/>
              </a:pPr>
              <a:endParaRPr lang="ru-RU"/>
            </a:p>
          </p:txBody>
        </p:sp>
      </p:grpSp>
      <p:sp>
        <p:nvSpPr>
          <p:cNvPr id="86034" name="Rectangle 18"/>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86035" name="Rectangle 1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pPr>
              <a:defRPr/>
            </a:pPr>
            <a:fld id="{498F058C-EA5A-4D2C-9430-BD90572BA89C}" type="datetimeFigureOut">
              <a:rPr lang="ru-RU"/>
              <a:pPr>
                <a:defRPr/>
              </a:pPr>
              <a:t>29.11.2017</a:t>
            </a:fld>
            <a:endParaRPr lang="ru-RU"/>
          </a:p>
        </p:txBody>
      </p:sp>
      <p:sp>
        <p:nvSpPr>
          <p:cNvPr id="8603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n-lt"/>
              </a:defRPr>
            </a:lvl1pPr>
          </a:lstStyle>
          <a:p>
            <a:pPr>
              <a:defRPr/>
            </a:pPr>
            <a:endParaRPr lang="ru-RU"/>
          </a:p>
        </p:txBody>
      </p:sp>
      <p:sp>
        <p:nvSpPr>
          <p:cNvPr id="86037" name="Rectangle 2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pPr>
              <a:defRPr/>
            </a:pPr>
            <a:fld id="{A1A0D44D-C45A-4865-A7F1-5BC03614EA72}" type="slidenum">
              <a:rPr lang="ru-RU"/>
              <a:pPr>
                <a:defRPr/>
              </a:pPr>
              <a:t>‹#›</a:t>
            </a:fld>
            <a:endParaRPr lang="ru-RU"/>
          </a:p>
        </p:txBody>
      </p:sp>
      <p:sp>
        <p:nvSpPr>
          <p:cNvPr id="86038" name="Rectangle 22"/>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41" r:id="rId1"/>
    <p:sldLayoutId id="2147483739" r:id="rId2"/>
    <p:sldLayoutId id="2147483738" r:id="rId3"/>
    <p:sldLayoutId id="2147483737" r:id="rId4"/>
    <p:sldLayoutId id="2147483736" r:id="rId5"/>
    <p:sldLayoutId id="2147483735" r:id="rId6"/>
    <p:sldLayoutId id="2147483734" r:id="rId7"/>
    <p:sldLayoutId id="2147483733" r:id="rId8"/>
    <p:sldLayoutId id="2147483732" r:id="rId9"/>
    <p:sldLayoutId id="2147483731" r:id="rId10"/>
    <p:sldLayoutId id="2147483730"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tx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93094" y="482308"/>
            <a:ext cx="8134671" cy="3445986"/>
          </a:xfrm>
        </p:spPr>
        <p:txBody>
          <a:bodyPr lIns="0" tIns="0" rIns="18288" bIns="0" anchor="b" anchorCtr="0">
            <a:normAutofit/>
            <a:scene3d>
              <a:camera prst="orthographicFront"/>
              <a:lightRig rig="freezing" dir="t">
                <a:rot lat="0" lon="0" rev="5640000"/>
              </a:lightRig>
            </a:scene3d>
            <a:sp3d prstMaterial="flat">
              <a:bevelT w="38100" h="38100"/>
              <a:contourClr>
                <a:schemeClr val="tx2"/>
              </a:contourClr>
            </a:sp3d>
          </a:bodyPr>
          <a:lstStyle/>
          <a:p>
            <a:pPr algn="r" eaLnBrk="1" fontAlgn="auto" hangingPunct="1">
              <a:spcAft>
                <a:spcPts val="0"/>
              </a:spcAft>
              <a:defRPr/>
            </a:pPr>
            <a:r>
              <a:rPr lang="ru-RU" sz="5400" kern="1200" dirty="0">
                <a:solidFill>
                  <a:srgbClr val="FF0000"/>
                </a:solidFill>
                <a:effectLst>
                  <a:outerShdw blurRad="38100" dist="25400" dir="5400000" algn="tl" rotWithShape="0">
                    <a:srgbClr val="000000">
                      <a:alpha val="43000"/>
                    </a:srgbClr>
                  </a:outerShdw>
                </a:effectLst>
              </a:rPr>
              <a:t>Викторина</a:t>
            </a:r>
            <a:br>
              <a:rPr lang="ru-RU" sz="5400" kern="1200" dirty="0">
                <a:solidFill>
                  <a:srgbClr val="FF0000"/>
                </a:solidFill>
                <a:effectLst>
                  <a:outerShdw blurRad="38100" dist="25400" dir="5400000" algn="tl" rotWithShape="0">
                    <a:srgbClr val="000000">
                      <a:alpha val="43000"/>
                    </a:srgbClr>
                  </a:outerShdw>
                </a:effectLst>
              </a:rPr>
            </a:br>
            <a:r>
              <a:rPr lang="ru-RU" sz="5600" kern="1200" dirty="0">
                <a:solidFill>
                  <a:srgbClr val="FF0000"/>
                </a:solidFill>
                <a:effectLst>
                  <a:outerShdw blurRad="38100" dist="25400" dir="5400000" algn="tl" rotWithShape="0">
                    <a:srgbClr val="000000">
                      <a:alpha val="43000"/>
                    </a:srgbClr>
                  </a:outerShdw>
                </a:effectLst>
              </a:rPr>
              <a:t> </a:t>
            </a:r>
            <a:r>
              <a:rPr lang="ru-RU" sz="5600" kern="1200" dirty="0">
                <a:solidFill>
                  <a:srgbClr val="00B050"/>
                </a:solidFill>
                <a:effectLst>
                  <a:outerShdw blurRad="38100" dist="25400" dir="5400000" algn="tl" rotWithShape="0">
                    <a:srgbClr val="000000">
                      <a:alpha val="43000"/>
                    </a:srgbClr>
                  </a:outerShdw>
                </a:effectLst>
              </a:rPr>
              <a:t>«Мы за здоровый образ жизни»</a:t>
            </a:r>
          </a:p>
        </p:txBody>
      </p:sp>
      <p:sp>
        <p:nvSpPr>
          <p:cNvPr id="25603" name="Rectangle 3"/>
          <p:cNvSpPr>
            <a:spLocks noChangeArrowheads="1"/>
          </p:cNvSpPr>
          <p:nvPr/>
        </p:nvSpPr>
        <p:spPr bwMode="auto">
          <a:xfrm>
            <a:off x="4211638" y="4868863"/>
            <a:ext cx="4248150" cy="1273175"/>
          </a:xfrm>
          <a:prstGeom prst="rect">
            <a:avLst/>
          </a:prstGeom>
          <a:noFill/>
          <a:ln w="9525">
            <a:noFill/>
            <a:miter lim="800000"/>
            <a:headEnd/>
            <a:tailEnd/>
          </a:ln>
          <a:effectLst/>
        </p:spPr>
        <p:txBody>
          <a:bodyPr>
            <a:spAutoFit/>
          </a:bodyPr>
          <a:lstStyle/>
          <a:p>
            <a:pPr>
              <a:spcBef>
                <a:spcPct val="30000"/>
              </a:spcBef>
            </a:pPr>
            <a:r>
              <a:rPr lang="ru-RU">
                <a:solidFill>
                  <a:srgbClr val="FF0066"/>
                </a:solidFill>
              </a:rPr>
              <a:t>Выполнила: классный руководитель 9 класса МБОУ «Мордовско – Полянская СОШ» </a:t>
            </a:r>
          </a:p>
          <a:p>
            <a:pPr>
              <a:spcBef>
                <a:spcPct val="30000"/>
              </a:spcBef>
            </a:pPr>
            <a:r>
              <a:rPr lang="ru-RU">
                <a:solidFill>
                  <a:srgbClr val="FF0066"/>
                </a:solidFill>
              </a:rPr>
              <a:t>          Моисеева Л.М.</a:t>
            </a: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9" name="Rectangle 2"/>
          <p:cNvSpPr>
            <a:spLocks noGrp="1"/>
          </p:cNvSpPr>
          <p:nvPr>
            <p:ph type="title"/>
          </p:nvPr>
        </p:nvSpPr>
        <p:spPr>
          <a:xfrm>
            <a:off x="457200" y="188913"/>
            <a:ext cx="8229600" cy="1439862"/>
          </a:xfrm>
        </p:spPr>
        <p:txBody>
          <a:bodyPr/>
          <a:lstStyle/>
          <a:p>
            <a:pPr eaLnBrk="1" hangingPunct="1"/>
            <a:r>
              <a:rPr lang="ru-RU" smtClean="0">
                <a:latin typeface="Arial" charset="0"/>
              </a:rPr>
              <a:t>«Анаграммы» </a:t>
            </a:r>
            <a:r>
              <a:rPr lang="ru-RU" sz="2800" smtClean="0">
                <a:latin typeface="Arial" charset="0"/>
              </a:rPr>
              <a:t>Нужно собрать слово, связанное со здоровьем. Кто быстрее?</a:t>
            </a:r>
            <a:endParaRPr lang="ru-RU" smtClean="0">
              <a:latin typeface="Arial" charset="0"/>
            </a:endParaRPr>
          </a:p>
        </p:txBody>
      </p:sp>
      <p:sp>
        <p:nvSpPr>
          <p:cNvPr id="34819" name="Rectangle 3"/>
          <p:cNvSpPr>
            <a:spLocks noGrp="1"/>
          </p:cNvSpPr>
          <p:nvPr>
            <p:ph type="body" idx="1"/>
          </p:nvPr>
        </p:nvSpPr>
        <p:spPr/>
        <p:txBody>
          <a:bodyPr/>
          <a:lstStyle/>
          <a:p>
            <a:pPr eaLnBrk="1" hangingPunct="1">
              <a:lnSpc>
                <a:spcPct val="90000"/>
              </a:lnSpc>
              <a:buFont typeface="Wingdings 2" pitchFamily="18" charset="2"/>
              <a:buNone/>
            </a:pPr>
            <a:r>
              <a:rPr lang="ru-RU" smtClean="0">
                <a:solidFill>
                  <a:srgbClr val="FF0066"/>
                </a:solidFill>
                <a:latin typeface="Arial" charset="0"/>
              </a:rPr>
              <a:t>Зкульфитрау</a:t>
            </a:r>
          </a:p>
          <a:p>
            <a:pPr eaLnBrk="1" hangingPunct="1">
              <a:lnSpc>
                <a:spcPct val="90000"/>
              </a:lnSpc>
              <a:buFont typeface="Wingdings 2" pitchFamily="18" charset="2"/>
              <a:buNone/>
            </a:pPr>
            <a:r>
              <a:rPr lang="ru-RU" smtClean="0">
                <a:solidFill>
                  <a:srgbClr val="FF0066"/>
                </a:solidFill>
                <a:latin typeface="Arial" charset="0"/>
              </a:rPr>
              <a:t>                           </a:t>
            </a:r>
            <a:r>
              <a:rPr lang="ru-RU" smtClean="0">
                <a:solidFill>
                  <a:srgbClr val="2B0AF4"/>
                </a:solidFill>
                <a:latin typeface="Arial" charset="0"/>
              </a:rPr>
              <a:t>физкультура</a:t>
            </a:r>
          </a:p>
          <a:p>
            <a:pPr eaLnBrk="1" hangingPunct="1">
              <a:lnSpc>
                <a:spcPct val="90000"/>
              </a:lnSpc>
              <a:buFont typeface="Wingdings 2" pitchFamily="18" charset="2"/>
              <a:buNone/>
            </a:pPr>
            <a:r>
              <a:rPr lang="ru-RU" smtClean="0">
                <a:solidFill>
                  <a:srgbClr val="FF0066"/>
                </a:solidFill>
                <a:latin typeface="Arial" charset="0"/>
              </a:rPr>
              <a:t>Дказаря</a:t>
            </a:r>
          </a:p>
          <a:p>
            <a:pPr eaLnBrk="1" hangingPunct="1">
              <a:lnSpc>
                <a:spcPct val="90000"/>
              </a:lnSpc>
              <a:buFont typeface="Wingdings 2" pitchFamily="18" charset="2"/>
              <a:buNone/>
            </a:pPr>
            <a:r>
              <a:rPr lang="ru-RU" smtClean="0">
                <a:solidFill>
                  <a:srgbClr val="FF0066"/>
                </a:solidFill>
                <a:latin typeface="Arial" charset="0"/>
              </a:rPr>
              <a:t>                         </a:t>
            </a:r>
            <a:r>
              <a:rPr lang="ru-RU" smtClean="0">
                <a:solidFill>
                  <a:srgbClr val="2B0AF4"/>
                </a:solidFill>
                <a:latin typeface="Arial" charset="0"/>
              </a:rPr>
              <a:t>зарядка</a:t>
            </a:r>
          </a:p>
          <a:p>
            <a:pPr eaLnBrk="1" hangingPunct="1">
              <a:lnSpc>
                <a:spcPct val="90000"/>
              </a:lnSpc>
              <a:buFont typeface="Wingdings 2" pitchFamily="18" charset="2"/>
              <a:buNone/>
            </a:pPr>
            <a:r>
              <a:rPr lang="ru-RU" smtClean="0">
                <a:solidFill>
                  <a:srgbClr val="FF0066"/>
                </a:solidFill>
                <a:latin typeface="Arial" charset="0"/>
              </a:rPr>
              <a:t>Лказака</a:t>
            </a:r>
          </a:p>
          <a:p>
            <a:pPr eaLnBrk="1" hangingPunct="1">
              <a:lnSpc>
                <a:spcPct val="90000"/>
              </a:lnSpc>
              <a:buFont typeface="Wingdings 2" pitchFamily="18" charset="2"/>
              <a:buNone/>
            </a:pPr>
            <a:r>
              <a:rPr lang="ru-RU" smtClean="0">
                <a:solidFill>
                  <a:srgbClr val="FF0066"/>
                </a:solidFill>
                <a:latin typeface="Arial" charset="0"/>
              </a:rPr>
              <a:t>                             </a:t>
            </a:r>
            <a:r>
              <a:rPr lang="ru-RU" smtClean="0">
                <a:solidFill>
                  <a:srgbClr val="2B0AF4"/>
                </a:solidFill>
                <a:latin typeface="Arial" charset="0"/>
              </a:rPr>
              <a:t>закалка</a:t>
            </a:r>
          </a:p>
          <a:p>
            <a:pPr eaLnBrk="1" hangingPunct="1">
              <a:lnSpc>
                <a:spcPct val="90000"/>
              </a:lnSpc>
              <a:buFont typeface="Wingdings 2" pitchFamily="18" charset="2"/>
              <a:buNone/>
            </a:pPr>
            <a:r>
              <a:rPr lang="ru-RU" smtClean="0">
                <a:solidFill>
                  <a:srgbClr val="FF0066"/>
                </a:solidFill>
                <a:latin typeface="Arial" charset="0"/>
              </a:rPr>
              <a:t>Енгиаги</a:t>
            </a:r>
          </a:p>
          <a:p>
            <a:pPr eaLnBrk="1" hangingPunct="1">
              <a:lnSpc>
                <a:spcPct val="90000"/>
              </a:lnSpc>
              <a:buFont typeface="Wingdings 2" pitchFamily="18" charset="2"/>
              <a:buNone/>
            </a:pPr>
            <a:r>
              <a:rPr lang="ru-RU" smtClean="0">
                <a:solidFill>
                  <a:srgbClr val="FF0066"/>
                </a:solidFill>
                <a:latin typeface="Arial" charset="0"/>
              </a:rPr>
              <a:t>                                       </a:t>
            </a:r>
            <a:r>
              <a:rPr lang="ru-RU" smtClean="0">
                <a:solidFill>
                  <a:srgbClr val="2B0AF4"/>
                </a:solidFill>
                <a:latin typeface="Arial" charset="0"/>
              </a:rPr>
              <a:t>гигиена</a:t>
            </a:r>
          </a:p>
          <a:p>
            <a:pPr eaLnBrk="1" hangingPunct="1">
              <a:lnSpc>
                <a:spcPct val="90000"/>
              </a:lnSpc>
              <a:buFont typeface="Wingdings 2" pitchFamily="18" charset="2"/>
              <a:buNone/>
            </a:pPr>
            <a:r>
              <a:rPr lang="ru-RU" smtClean="0">
                <a:solidFill>
                  <a:srgbClr val="FF0066"/>
                </a:solidFill>
                <a:latin typeface="Arial" charset="0"/>
              </a:rPr>
              <a:t>Лкапрогу</a:t>
            </a:r>
          </a:p>
          <a:p>
            <a:pPr eaLnBrk="1" hangingPunct="1">
              <a:lnSpc>
                <a:spcPct val="90000"/>
              </a:lnSpc>
              <a:buFont typeface="Wingdings 2" pitchFamily="18" charset="2"/>
              <a:buNone/>
            </a:pPr>
            <a:r>
              <a:rPr lang="ru-RU" smtClean="0">
                <a:solidFill>
                  <a:srgbClr val="FF0066"/>
                </a:solidFill>
                <a:latin typeface="Arial" charset="0"/>
              </a:rPr>
              <a:t>                                   </a:t>
            </a:r>
            <a:r>
              <a:rPr lang="ru-RU" smtClean="0">
                <a:solidFill>
                  <a:srgbClr val="2B0AF4"/>
                </a:solidFill>
                <a:latin typeface="Arial" charset="0"/>
              </a:rPr>
              <a:t>прогулка</a:t>
            </a:r>
            <a:endParaRPr lang="ru-RU" smtClean="0">
              <a:solidFill>
                <a:srgbClr val="FF0066"/>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81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81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81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Rectangle 2"/>
          <p:cNvSpPr>
            <a:spLocks noGrp="1"/>
          </p:cNvSpPr>
          <p:nvPr>
            <p:ph type="title"/>
          </p:nvPr>
        </p:nvSpPr>
        <p:spPr>
          <a:xfrm>
            <a:off x="457200" y="404813"/>
            <a:ext cx="8229600" cy="863600"/>
          </a:xfrm>
        </p:spPr>
        <p:txBody>
          <a:bodyPr/>
          <a:lstStyle/>
          <a:p>
            <a:pPr eaLnBrk="1" hangingPunct="1"/>
            <a:r>
              <a:rPr lang="ru-RU" sz="3600" smtClean="0">
                <a:latin typeface="Arial" charset="0"/>
              </a:rPr>
              <a:t>«Угадай-ка»</a:t>
            </a:r>
            <a:r>
              <a:rPr lang="ru-RU" sz="4600" smtClean="0">
                <a:latin typeface="Arial" charset="0"/>
              </a:rPr>
              <a:t> </a:t>
            </a:r>
            <a:r>
              <a:rPr lang="ru-RU" sz="2800" smtClean="0">
                <a:latin typeface="Arial" charset="0"/>
              </a:rPr>
              <a:t>Загадки о спорте и здоровье.</a:t>
            </a:r>
          </a:p>
        </p:txBody>
      </p:sp>
      <p:sp>
        <p:nvSpPr>
          <p:cNvPr id="35843" name="Rectangle 3"/>
          <p:cNvSpPr>
            <a:spLocks noGrp="1"/>
          </p:cNvSpPr>
          <p:nvPr>
            <p:ph type="body" idx="1"/>
          </p:nvPr>
        </p:nvSpPr>
        <p:spPr>
          <a:xfrm>
            <a:off x="457200" y="1557338"/>
            <a:ext cx="8229600" cy="4767262"/>
          </a:xfrm>
        </p:spPr>
        <p:txBody>
          <a:bodyPr/>
          <a:lstStyle/>
          <a:p>
            <a:pPr eaLnBrk="1" hangingPunct="1">
              <a:lnSpc>
                <a:spcPct val="90000"/>
              </a:lnSpc>
              <a:buFont typeface="Wingdings 2" pitchFamily="18" charset="2"/>
              <a:buNone/>
            </a:pPr>
            <a:r>
              <a:rPr lang="ru-RU" sz="2200" smtClean="0">
                <a:solidFill>
                  <a:srgbClr val="9900FF"/>
                </a:solidFill>
                <a:latin typeface="Arial" charset="0"/>
              </a:rPr>
              <a:t> 1. Его бьют, а он не плачет, веселее только скачет.</a:t>
            </a:r>
          </a:p>
          <a:p>
            <a:pPr eaLnBrk="1" hangingPunct="1">
              <a:lnSpc>
                <a:spcPct val="90000"/>
              </a:lnSpc>
              <a:buFont typeface="Wingdings 2" pitchFamily="18" charset="2"/>
              <a:buNone/>
            </a:pPr>
            <a:r>
              <a:rPr lang="ru-RU" sz="2200" smtClean="0">
                <a:solidFill>
                  <a:srgbClr val="9900FF"/>
                </a:solidFill>
                <a:latin typeface="Arial" charset="0"/>
              </a:rPr>
              <a:t>                                      </a:t>
            </a:r>
            <a:r>
              <a:rPr lang="ru-RU" sz="2200" smtClean="0">
                <a:solidFill>
                  <a:srgbClr val="FF0066"/>
                </a:solidFill>
                <a:latin typeface="Arial" charset="0"/>
              </a:rPr>
              <a:t>мяч</a:t>
            </a:r>
          </a:p>
          <a:p>
            <a:pPr eaLnBrk="1" hangingPunct="1">
              <a:lnSpc>
                <a:spcPct val="90000"/>
              </a:lnSpc>
              <a:buFont typeface="Wingdings 2" pitchFamily="18" charset="2"/>
              <a:buNone/>
            </a:pPr>
            <a:r>
              <a:rPr lang="ru-RU" sz="2200" smtClean="0">
                <a:solidFill>
                  <a:srgbClr val="2B0AF4"/>
                </a:solidFill>
                <a:latin typeface="Arial" charset="0"/>
              </a:rPr>
              <a:t>2. Два колеса подряд, их ногами вертят.</a:t>
            </a:r>
          </a:p>
          <a:p>
            <a:pPr eaLnBrk="1" hangingPunct="1">
              <a:lnSpc>
                <a:spcPct val="90000"/>
              </a:lnSpc>
              <a:buFont typeface="Wingdings 2" pitchFamily="18" charset="2"/>
              <a:buNone/>
            </a:pPr>
            <a:r>
              <a:rPr lang="ru-RU" sz="2200" smtClean="0">
                <a:solidFill>
                  <a:srgbClr val="2B0AF4"/>
                </a:solidFill>
                <a:latin typeface="Arial" charset="0"/>
              </a:rPr>
              <a:t>                                    </a:t>
            </a:r>
            <a:r>
              <a:rPr lang="ru-RU" sz="2200" smtClean="0">
                <a:solidFill>
                  <a:schemeClr val="tx2"/>
                </a:solidFill>
                <a:latin typeface="Arial" charset="0"/>
              </a:rPr>
              <a:t>велосипед</a:t>
            </a:r>
          </a:p>
          <a:p>
            <a:pPr eaLnBrk="1" hangingPunct="1">
              <a:lnSpc>
                <a:spcPct val="90000"/>
              </a:lnSpc>
              <a:buFont typeface="Wingdings 2" pitchFamily="18" charset="2"/>
              <a:buNone/>
            </a:pPr>
            <a:r>
              <a:rPr lang="ru-RU" sz="2200" smtClean="0">
                <a:solidFill>
                  <a:srgbClr val="FF0066"/>
                </a:solidFill>
                <a:latin typeface="Arial" charset="0"/>
              </a:rPr>
              <a:t>3. Михаил играл в футбол и забил в ворота …</a:t>
            </a:r>
          </a:p>
          <a:p>
            <a:pPr eaLnBrk="1" hangingPunct="1">
              <a:lnSpc>
                <a:spcPct val="90000"/>
              </a:lnSpc>
              <a:buFont typeface="Wingdings 2" pitchFamily="18" charset="2"/>
              <a:buNone/>
            </a:pPr>
            <a:r>
              <a:rPr lang="ru-RU" sz="2200" smtClean="0">
                <a:solidFill>
                  <a:srgbClr val="FF0066"/>
                </a:solidFill>
                <a:latin typeface="Arial" charset="0"/>
              </a:rPr>
              <a:t>                                         </a:t>
            </a:r>
            <a:r>
              <a:rPr lang="ru-RU" sz="2200" smtClean="0">
                <a:solidFill>
                  <a:srgbClr val="9900FF"/>
                </a:solidFill>
                <a:latin typeface="Arial" charset="0"/>
              </a:rPr>
              <a:t>гол</a:t>
            </a:r>
          </a:p>
          <a:p>
            <a:pPr eaLnBrk="1" hangingPunct="1">
              <a:lnSpc>
                <a:spcPct val="90000"/>
              </a:lnSpc>
              <a:buFont typeface="Wingdings 2" pitchFamily="18" charset="2"/>
              <a:buNone/>
            </a:pPr>
            <a:r>
              <a:rPr lang="ru-RU" sz="2200" smtClean="0">
                <a:solidFill>
                  <a:schemeClr val="accent1"/>
                </a:solidFill>
                <a:latin typeface="Arial" charset="0"/>
              </a:rPr>
              <a:t>4. Гладко, душисто, моет чисто, нужно, чтобы у каждого было. Что это такое?</a:t>
            </a:r>
          </a:p>
          <a:p>
            <a:pPr eaLnBrk="1" hangingPunct="1">
              <a:lnSpc>
                <a:spcPct val="90000"/>
              </a:lnSpc>
              <a:buFont typeface="Wingdings 2" pitchFamily="18" charset="2"/>
              <a:buNone/>
            </a:pPr>
            <a:r>
              <a:rPr lang="ru-RU" sz="2200" smtClean="0">
                <a:solidFill>
                  <a:schemeClr val="accent1"/>
                </a:solidFill>
                <a:latin typeface="Arial" charset="0"/>
              </a:rPr>
              <a:t>                                       </a:t>
            </a:r>
            <a:r>
              <a:rPr lang="ru-RU" sz="2200" smtClean="0">
                <a:solidFill>
                  <a:srgbClr val="FF0066"/>
                </a:solidFill>
                <a:latin typeface="Arial" charset="0"/>
              </a:rPr>
              <a:t>мыло</a:t>
            </a:r>
          </a:p>
          <a:p>
            <a:pPr eaLnBrk="1" hangingPunct="1">
              <a:lnSpc>
                <a:spcPct val="90000"/>
              </a:lnSpc>
              <a:buFont typeface="Wingdings 2" pitchFamily="18" charset="2"/>
              <a:buNone/>
            </a:pPr>
            <a:r>
              <a:rPr lang="ru-RU" sz="2200" smtClean="0">
                <a:solidFill>
                  <a:srgbClr val="9900FF"/>
                </a:solidFill>
                <a:latin typeface="Arial" charset="0"/>
              </a:rPr>
              <a:t>5. Зубаст, а не кусается. Как он называется?</a:t>
            </a:r>
          </a:p>
          <a:p>
            <a:pPr eaLnBrk="1" hangingPunct="1">
              <a:lnSpc>
                <a:spcPct val="90000"/>
              </a:lnSpc>
              <a:buFont typeface="Wingdings 2" pitchFamily="18" charset="2"/>
              <a:buNone/>
            </a:pPr>
            <a:r>
              <a:rPr lang="ru-RU" sz="2200" smtClean="0">
                <a:solidFill>
                  <a:srgbClr val="9900FF"/>
                </a:solidFill>
                <a:latin typeface="Arial" charset="0"/>
              </a:rPr>
              <a:t>                                             </a:t>
            </a:r>
            <a:r>
              <a:rPr lang="ru-RU" sz="2200" smtClean="0">
                <a:solidFill>
                  <a:srgbClr val="2B0AF4"/>
                </a:solidFill>
                <a:latin typeface="Arial" charset="0"/>
              </a:rPr>
              <a:t>зубная щётка</a:t>
            </a:r>
            <a:endParaRPr lang="ru-RU" sz="2200" smtClean="0">
              <a:solidFill>
                <a:srgbClr val="9900FF"/>
              </a:solidFill>
              <a:latin typeface="Arial" charset="0"/>
            </a:endParaRPr>
          </a:p>
          <a:p>
            <a:pPr eaLnBrk="1" hangingPunct="1">
              <a:lnSpc>
                <a:spcPct val="90000"/>
              </a:lnSpc>
              <a:buFont typeface="Wingdings 2" pitchFamily="18" charset="2"/>
              <a:buNone/>
            </a:pPr>
            <a:r>
              <a:rPr lang="ru-RU" sz="2200" smtClean="0">
                <a:solidFill>
                  <a:srgbClr val="9900FF"/>
                </a:solidFill>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8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8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84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584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584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84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7" name="Rectangle 2"/>
          <p:cNvSpPr>
            <a:spLocks noGrp="1"/>
          </p:cNvSpPr>
          <p:nvPr>
            <p:ph type="title"/>
          </p:nvPr>
        </p:nvSpPr>
        <p:spPr>
          <a:xfrm>
            <a:off x="457200" y="115888"/>
            <a:ext cx="8229600" cy="1368425"/>
          </a:xfrm>
        </p:spPr>
        <p:txBody>
          <a:bodyPr/>
          <a:lstStyle/>
          <a:p>
            <a:pPr eaLnBrk="1" hangingPunct="1"/>
            <a:r>
              <a:rPr lang="ru-RU" sz="2800" smtClean="0">
                <a:solidFill>
                  <a:srgbClr val="9900FF"/>
                </a:solidFill>
                <a:latin typeface="Arial" charset="0"/>
              </a:rPr>
              <a:t>Расставьте слова в правильной последовательности и прочитайте пословицу. (За правильный ответ 1 балл).</a:t>
            </a:r>
          </a:p>
        </p:txBody>
      </p:sp>
      <p:sp>
        <p:nvSpPr>
          <p:cNvPr id="26626" name="Rectangle 3"/>
          <p:cNvSpPr>
            <a:spLocks noGrp="1"/>
          </p:cNvSpPr>
          <p:nvPr>
            <p:ph type="body" idx="1"/>
          </p:nvPr>
        </p:nvSpPr>
        <p:spPr>
          <a:xfrm>
            <a:off x="250825" y="1628775"/>
            <a:ext cx="8642350" cy="4968875"/>
          </a:xfrm>
        </p:spPr>
        <p:txBody>
          <a:bodyPr/>
          <a:lstStyle/>
          <a:p>
            <a:pPr marL="495300" indent="-495300" eaLnBrk="1" hangingPunct="1">
              <a:buFont typeface="Wingdings 2" pitchFamily="18" charset="2"/>
              <a:buAutoNum type="arabicPeriod"/>
            </a:pPr>
            <a:r>
              <a:rPr lang="ru-RU" sz="2800" smtClean="0">
                <a:solidFill>
                  <a:srgbClr val="2B0AF4"/>
                </a:solidFill>
                <a:latin typeface="Arial" charset="0"/>
              </a:rPr>
              <a:t>Кто занимается силы, тот набирается спортом.</a:t>
            </a:r>
          </a:p>
          <a:p>
            <a:pPr marL="495300" indent="-495300" eaLnBrk="1" hangingPunct="1">
              <a:buFont typeface="Wingdings 2" pitchFamily="18" charset="2"/>
              <a:buNone/>
            </a:pPr>
            <a:r>
              <a:rPr lang="ru-RU" sz="2800" smtClean="0">
                <a:solidFill>
                  <a:srgbClr val="2B0AF4"/>
                </a:solidFill>
                <a:latin typeface="Arial" charset="0"/>
              </a:rPr>
              <a:t> </a:t>
            </a:r>
            <a:r>
              <a:rPr lang="ru-RU" sz="2800" smtClean="0">
                <a:solidFill>
                  <a:schemeClr val="tx2"/>
                </a:solidFill>
                <a:latin typeface="Arial" charset="0"/>
              </a:rPr>
              <a:t>Кто спортом занимается, тот силы набирается.</a:t>
            </a:r>
          </a:p>
          <a:p>
            <a:pPr marL="495300" indent="-495300" eaLnBrk="1" hangingPunct="1">
              <a:buFont typeface="Wingdings 2" pitchFamily="18" charset="2"/>
              <a:buNone/>
            </a:pPr>
            <a:r>
              <a:rPr lang="ru-RU" sz="2800" smtClean="0">
                <a:solidFill>
                  <a:srgbClr val="2B0AF4"/>
                </a:solidFill>
                <a:latin typeface="Arial" charset="0"/>
              </a:rPr>
              <a:t>2. Закаляй дела тело для с пользой своё.</a:t>
            </a:r>
          </a:p>
          <a:p>
            <a:pPr marL="495300" indent="-495300" eaLnBrk="1" hangingPunct="1">
              <a:buFont typeface="Wingdings 2" pitchFamily="18" charset="2"/>
              <a:buNone/>
            </a:pPr>
            <a:r>
              <a:rPr lang="ru-RU" sz="2800" smtClean="0">
                <a:solidFill>
                  <a:srgbClr val="FF0066"/>
                </a:solidFill>
                <a:latin typeface="Arial" charset="0"/>
              </a:rPr>
              <a:t>Закаляй своё тело с пользой для дела.</a:t>
            </a:r>
          </a:p>
          <a:p>
            <a:pPr marL="495300" indent="-495300" eaLnBrk="1" hangingPunct="1">
              <a:buFont typeface="Wingdings 2" pitchFamily="18" charset="2"/>
              <a:buNone/>
            </a:pPr>
            <a:r>
              <a:rPr lang="ru-RU" sz="2800" smtClean="0">
                <a:solidFill>
                  <a:srgbClr val="2B0AF4"/>
                </a:solidFill>
                <a:latin typeface="Arial" charset="0"/>
              </a:rPr>
              <a:t>3. Утро зарядкой провожают, вечер прогулкой встречают.</a:t>
            </a:r>
          </a:p>
          <a:p>
            <a:pPr marL="495300" indent="-495300" eaLnBrk="1" hangingPunct="1">
              <a:buFont typeface="Wingdings 2" pitchFamily="18" charset="2"/>
              <a:buNone/>
            </a:pPr>
            <a:r>
              <a:rPr lang="ru-RU" sz="2800" smtClean="0">
                <a:solidFill>
                  <a:srgbClr val="9900FF"/>
                </a:solidFill>
                <a:latin typeface="Arial" charset="0"/>
              </a:rPr>
              <a:t>Утро встречают зарядкой, вечер провожают прогулкой.</a:t>
            </a:r>
          </a:p>
          <a:p>
            <a:pPr marL="495300" indent="-495300" eaLnBrk="1" hangingPunct="1">
              <a:buFont typeface="Wingdings 2" pitchFamily="18" charset="2"/>
              <a:buNone/>
            </a:pPr>
            <a:r>
              <a:rPr lang="ru-RU" sz="3200" smtClean="0">
                <a:solidFill>
                  <a:srgbClr val="2B0AF4"/>
                </a:solidFill>
                <a:latin typeface="Arial" charset="0"/>
              </a:rPr>
              <a:t>4. Спорт и организм укрепляют туризм.</a:t>
            </a:r>
          </a:p>
          <a:p>
            <a:pPr marL="495300" indent="-495300" eaLnBrk="1" hangingPunct="1">
              <a:buFont typeface="Wingdings 2" pitchFamily="18" charset="2"/>
              <a:buNone/>
            </a:pPr>
            <a:r>
              <a:rPr lang="ru-RU" sz="3200" smtClean="0">
                <a:solidFill>
                  <a:schemeClr val="folHlink"/>
                </a:solidFill>
                <a:latin typeface="Arial" charset="0"/>
              </a:rPr>
              <a:t> </a:t>
            </a:r>
            <a:r>
              <a:rPr lang="ru-RU" sz="3200" smtClean="0">
                <a:solidFill>
                  <a:schemeClr val="tx2"/>
                </a:solidFill>
                <a:latin typeface="Arial" charset="0"/>
              </a:rPr>
              <a:t>Спорт и туризм укрепляют организм.</a:t>
            </a:r>
            <a:endParaRPr lang="ru-RU" sz="3200" smtClean="0">
              <a:solidFill>
                <a:schemeClr val="folHlink"/>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2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2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p:cNvSpPr>
          <p:nvPr>
            <p:ph type="body" idx="1"/>
          </p:nvPr>
        </p:nvSpPr>
        <p:spPr>
          <a:xfrm>
            <a:off x="457200" y="476250"/>
            <a:ext cx="8229600" cy="5905500"/>
          </a:xfrm>
        </p:spPr>
        <p:txBody>
          <a:bodyPr/>
          <a:lstStyle/>
          <a:p>
            <a:pPr>
              <a:lnSpc>
                <a:spcPct val="90000"/>
              </a:lnSpc>
              <a:buFont typeface="Wingdings 2" pitchFamily="18" charset="2"/>
              <a:buNone/>
            </a:pPr>
            <a:r>
              <a:rPr lang="ru-RU" smtClean="0">
                <a:solidFill>
                  <a:srgbClr val="077907"/>
                </a:solidFill>
                <a:latin typeface="Arial" charset="0"/>
              </a:rPr>
              <a:t>5. Умеренность сто врачей целебнее, чем в еде.</a:t>
            </a:r>
            <a:endParaRPr lang="ru-RU" smtClean="0">
              <a:solidFill>
                <a:srgbClr val="FF0066"/>
              </a:solidFill>
              <a:latin typeface="Arial" charset="0"/>
            </a:endParaRPr>
          </a:p>
          <a:p>
            <a:pPr>
              <a:lnSpc>
                <a:spcPct val="90000"/>
              </a:lnSpc>
              <a:buFont typeface="Wingdings 2" pitchFamily="18" charset="2"/>
              <a:buNone/>
            </a:pPr>
            <a:r>
              <a:rPr lang="ru-RU" smtClean="0">
                <a:solidFill>
                  <a:srgbClr val="FF0066"/>
                </a:solidFill>
                <a:latin typeface="Arial" charset="0"/>
              </a:rPr>
              <a:t>Умеренность в еде целебнее, чем сто врачей.</a:t>
            </a:r>
          </a:p>
          <a:p>
            <a:pPr>
              <a:lnSpc>
                <a:spcPct val="90000"/>
              </a:lnSpc>
              <a:buFont typeface="Wingdings 2" pitchFamily="18" charset="2"/>
              <a:buNone/>
            </a:pPr>
            <a:r>
              <a:rPr lang="ru-RU" smtClean="0">
                <a:solidFill>
                  <a:srgbClr val="077907"/>
                </a:solidFill>
                <a:latin typeface="Arial" charset="0"/>
              </a:rPr>
              <a:t>6. Завтрак отдай врагу, обед скушай сам, а ужин свой подели с другом.</a:t>
            </a:r>
          </a:p>
          <a:p>
            <a:pPr>
              <a:lnSpc>
                <a:spcPct val="90000"/>
              </a:lnSpc>
              <a:buFont typeface="Wingdings 2" pitchFamily="18" charset="2"/>
              <a:buNone/>
            </a:pPr>
            <a:r>
              <a:rPr lang="ru-RU" smtClean="0">
                <a:solidFill>
                  <a:srgbClr val="FF0066"/>
                </a:solidFill>
                <a:latin typeface="Arial" charset="0"/>
              </a:rPr>
              <a:t>Завтрак скушай сам, обед подели с другом, а ужин свой – отдай врагу.</a:t>
            </a:r>
            <a:endParaRPr lang="ru-RU" smtClean="0">
              <a:solidFill>
                <a:srgbClr val="077907"/>
              </a:solidFill>
              <a:latin typeface="Arial" charset="0"/>
            </a:endParaRPr>
          </a:p>
          <a:p>
            <a:pPr>
              <a:lnSpc>
                <a:spcPct val="90000"/>
              </a:lnSpc>
              <a:buFont typeface="Wingdings 2" pitchFamily="18" charset="2"/>
              <a:buNone/>
            </a:pPr>
            <a:r>
              <a:rPr lang="ru-RU" smtClean="0">
                <a:solidFill>
                  <a:srgbClr val="077907"/>
                </a:solidFill>
                <a:latin typeface="Arial" charset="0"/>
              </a:rPr>
              <a:t>7. Укладываясь спать бодрым, проснёшься с пустым желудком.</a:t>
            </a:r>
            <a:endParaRPr lang="ru-RU" smtClean="0">
              <a:solidFill>
                <a:srgbClr val="FF0066"/>
              </a:solidFill>
              <a:latin typeface="Arial" charset="0"/>
            </a:endParaRPr>
          </a:p>
          <a:p>
            <a:pPr>
              <a:lnSpc>
                <a:spcPct val="90000"/>
              </a:lnSpc>
              <a:buFont typeface="Wingdings 2" pitchFamily="18" charset="2"/>
              <a:buNone/>
            </a:pPr>
            <a:r>
              <a:rPr lang="ru-RU" smtClean="0">
                <a:solidFill>
                  <a:srgbClr val="FF0066"/>
                </a:solidFill>
                <a:latin typeface="Arial" charset="0"/>
              </a:rPr>
              <a:t>Укладываясь спать с пустым желудком, проснёшься бодрым.</a:t>
            </a:r>
            <a:endParaRPr lang="ru-RU" smtClean="0">
              <a:solidFill>
                <a:srgbClr val="077907"/>
              </a:solidFill>
              <a:latin typeface="Arial" charset="0"/>
            </a:endParaRPr>
          </a:p>
          <a:p>
            <a:pPr>
              <a:lnSpc>
                <a:spcPct val="90000"/>
              </a:lnSpc>
              <a:buFont typeface="Wingdings 2" pitchFamily="18" charset="2"/>
              <a:buNone/>
            </a:pPr>
            <a:r>
              <a:rPr lang="ru-RU" smtClean="0">
                <a:solidFill>
                  <a:srgbClr val="077907"/>
                </a:solidFill>
                <a:latin typeface="Arial" charset="0"/>
              </a:rPr>
              <a:t>8. Улыбка нам – сулит только человека, а злоба – продление века старит.</a:t>
            </a:r>
            <a:endParaRPr lang="ru-RU" smtClean="0">
              <a:solidFill>
                <a:srgbClr val="FF0066"/>
              </a:solidFill>
              <a:latin typeface="Arial" charset="0"/>
            </a:endParaRPr>
          </a:p>
          <a:p>
            <a:pPr>
              <a:lnSpc>
                <a:spcPct val="90000"/>
              </a:lnSpc>
              <a:buFont typeface="Wingdings 2" pitchFamily="18" charset="2"/>
              <a:buNone/>
            </a:pPr>
            <a:r>
              <a:rPr lang="ru-RU" smtClean="0">
                <a:solidFill>
                  <a:srgbClr val="FF0066"/>
                </a:solidFill>
                <a:latin typeface="Arial" charset="0"/>
              </a:rPr>
              <a:t>Улыбка нам – сулит продление века, а злоба – только старит человека.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8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457200" y="260350"/>
            <a:ext cx="8229600" cy="936625"/>
          </a:xfrm>
        </p:spPr>
        <p:txBody>
          <a:bodyPr/>
          <a:lstStyle/>
          <a:p>
            <a:r>
              <a:rPr lang="ru-RU" sz="2400" smtClean="0">
                <a:solidFill>
                  <a:srgbClr val="FF0066"/>
                </a:solidFill>
                <a:latin typeface="Arial" charset="0"/>
              </a:rPr>
              <a:t>В кроссворде зашифрованы названия фруктов, овощей и ягод. Найдите и запишите как можно больше ягод, фруктов и овощей.</a:t>
            </a:r>
          </a:p>
        </p:txBody>
      </p:sp>
      <p:graphicFrame>
        <p:nvGraphicFramePr>
          <p:cNvPr id="36089" name="Group 249"/>
          <p:cNvGraphicFramePr>
            <a:graphicFrameLocks noGrp="1"/>
          </p:cNvGraphicFramePr>
          <p:nvPr>
            <p:ph idx="1"/>
          </p:nvPr>
        </p:nvGraphicFramePr>
        <p:xfrm>
          <a:off x="457200" y="1268413"/>
          <a:ext cx="8229600" cy="5589587"/>
        </p:xfrm>
        <a:graphic>
          <a:graphicData uri="http://schemas.openxmlformats.org/drawingml/2006/table">
            <a:tbl>
              <a:tblPr/>
              <a:tblGrid>
                <a:gridCol w="631825"/>
                <a:gridCol w="635000"/>
                <a:gridCol w="631825"/>
                <a:gridCol w="635000"/>
                <a:gridCol w="631825"/>
                <a:gridCol w="631825"/>
                <a:gridCol w="635000"/>
                <a:gridCol w="631825"/>
                <a:gridCol w="631825"/>
                <a:gridCol w="635000"/>
                <a:gridCol w="631825"/>
                <a:gridCol w="635000"/>
                <a:gridCol w="631825"/>
              </a:tblGrid>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ф</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ё</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ц</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ф</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д</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ь</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ф</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б</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д</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з</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ц</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ц</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з</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л</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н</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ru-RU" sz="1600" b="0" i="0" u="none" strike="noStrike" cap="none" normalizeH="0" baseline="0" smtClean="0">
                          <a:ln>
                            <a:noFill/>
                          </a:ln>
                          <a:solidFill>
                            <a:schemeClr val="tx1"/>
                          </a:solidFill>
                          <a:effectLst/>
                          <a:latin typeface="Arial" charset="0"/>
                        </a:rPr>
                        <a:t>р</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p:cNvSpPr>
          <p:nvPr>
            <p:ph type="body" idx="1"/>
          </p:nvPr>
        </p:nvSpPr>
        <p:spPr>
          <a:xfrm>
            <a:off x="179388" y="836613"/>
            <a:ext cx="8785225" cy="5487987"/>
          </a:xfrm>
        </p:spPr>
        <p:txBody>
          <a:bodyPr/>
          <a:lstStyle/>
          <a:p>
            <a:pPr>
              <a:buFont typeface="Wingdings 2" pitchFamily="18" charset="2"/>
              <a:buNone/>
            </a:pPr>
            <a:r>
              <a:rPr lang="ru-RU" sz="4000" smtClean="0">
                <a:solidFill>
                  <a:srgbClr val="2B0AF4"/>
                </a:solidFill>
                <a:latin typeface="Arial" charset="0"/>
              </a:rPr>
              <a:t>                   Ответы:</a:t>
            </a:r>
            <a:endParaRPr lang="ru-RU" sz="4000" smtClean="0">
              <a:solidFill>
                <a:srgbClr val="077907"/>
              </a:solidFill>
              <a:latin typeface="Arial" charset="0"/>
            </a:endParaRPr>
          </a:p>
          <a:p>
            <a:pPr>
              <a:buFont typeface="Wingdings 2" pitchFamily="18" charset="2"/>
              <a:buNone/>
            </a:pPr>
            <a:r>
              <a:rPr lang="ru-RU" sz="4000" smtClean="0">
                <a:solidFill>
                  <a:srgbClr val="077907"/>
                </a:solidFill>
                <a:latin typeface="Arial" charset="0"/>
              </a:rPr>
              <a:t>Морковь, помидор, огурец, тыква, лук, капуста, апельсин, мандарин, лимон, яблоко, виноград,слива, арбуз, кукуруза, перец, гранат, груша, картофель, свёкла, ананас, вишня, дыня, черешня, клубника, банан, манго. </a:t>
            </a:r>
            <a:endParaRPr lang="ru-RU" sz="4000" smtClean="0">
              <a:solidFill>
                <a:srgbClr val="2B0AF4"/>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3" name="Rectangle 2"/>
          <p:cNvSpPr>
            <a:spLocks noGrp="1"/>
          </p:cNvSpPr>
          <p:nvPr>
            <p:ph type="title"/>
          </p:nvPr>
        </p:nvSpPr>
        <p:spPr>
          <a:xfrm>
            <a:off x="457200" y="260350"/>
            <a:ext cx="8229600" cy="792163"/>
          </a:xfrm>
        </p:spPr>
        <p:txBody>
          <a:bodyPr/>
          <a:lstStyle/>
          <a:p>
            <a:r>
              <a:rPr lang="ru-RU" sz="4000" smtClean="0">
                <a:solidFill>
                  <a:srgbClr val="9900FF"/>
                </a:solidFill>
                <a:latin typeface="Arial" charset="0"/>
              </a:rPr>
              <a:t>Ответьте на вопросы теста</a:t>
            </a:r>
          </a:p>
        </p:txBody>
      </p:sp>
      <p:sp>
        <p:nvSpPr>
          <p:cNvPr id="34819" name="Rectangle 3"/>
          <p:cNvSpPr>
            <a:spLocks noGrp="1"/>
          </p:cNvSpPr>
          <p:nvPr>
            <p:ph type="body" idx="1"/>
          </p:nvPr>
        </p:nvSpPr>
        <p:spPr>
          <a:xfrm>
            <a:off x="250825" y="1052513"/>
            <a:ext cx="8435975" cy="5616575"/>
          </a:xfrm>
        </p:spPr>
        <p:txBody>
          <a:bodyPr/>
          <a:lstStyle/>
          <a:p>
            <a:pPr>
              <a:buFont typeface="Wingdings 2" pitchFamily="18" charset="2"/>
              <a:buNone/>
            </a:pPr>
            <a:r>
              <a:rPr lang="ru-RU" sz="3600" smtClean="0">
                <a:solidFill>
                  <a:srgbClr val="2B0AF4"/>
                </a:solidFill>
                <a:latin typeface="Arial" charset="0"/>
              </a:rPr>
              <a:t>1. Как называется недостаток витаминов в организме человека?</a:t>
            </a:r>
          </a:p>
          <a:p>
            <a:pPr>
              <a:buFont typeface="Wingdings 2" pitchFamily="18" charset="2"/>
              <a:buNone/>
            </a:pPr>
            <a:r>
              <a:rPr lang="ru-RU" sz="3600" smtClean="0">
                <a:solidFill>
                  <a:srgbClr val="FF0066"/>
                </a:solidFill>
                <a:latin typeface="Arial" charset="0"/>
              </a:rPr>
              <a:t>                Гипервитаминоз</a:t>
            </a:r>
          </a:p>
          <a:p>
            <a:pPr>
              <a:buFont typeface="Wingdings 2" pitchFamily="18" charset="2"/>
              <a:buNone/>
            </a:pPr>
            <a:r>
              <a:rPr lang="ru-RU" sz="3600" smtClean="0">
                <a:solidFill>
                  <a:srgbClr val="FF0066"/>
                </a:solidFill>
                <a:latin typeface="Arial" charset="0"/>
              </a:rPr>
              <a:t>                Авитаминоз</a:t>
            </a:r>
          </a:p>
          <a:p>
            <a:pPr>
              <a:buFont typeface="Wingdings 2" pitchFamily="18" charset="2"/>
              <a:buNone/>
            </a:pPr>
            <a:r>
              <a:rPr lang="ru-RU" sz="3600" smtClean="0">
                <a:solidFill>
                  <a:srgbClr val="FF0066"/>
                </a:solidFill>
                <a:latin typeface="Arial" charset="0"/>
              </a:rPr>
              <a:t>                Гиповитаминоз</a:t>
            </a:r>
          </a:p>
          <a:p>
            <a:pPr>
              <a:buFont typeface="Wingdings 2" pitchFamily="18" charset="2"/>
              <a:buNone/>
            </a:pPr>
            <a:r>
              <a:rPr lang="ru-RU" sz="3600" smtClean="0">
                <a:solidFill>
                  <a:srgbClr val="FF0066"/>
                </a:solidFill>
                <a:latin typeface="Arial" charset="0"/>
              </a:rPr>
              <a:t>                Эпидемия</a:t>
            </a:r>
          </a:p>
          <a:p>
            <a:pPr>
              <a:buFont typeface="Wingdings 2" pitchFamily="18" charset="2"/>
              <a:buNone/>
            </a:pPr>
            <a:r>
              <a:rPr lang="ru-RU" sz="3600" smtClean="0">
                <a:solidFill>
                  <a:srgbClr val="FF0066"/>
                </a:solidFill>
                <a:latin typeface="Arial" charset="0"/>
              </a:rPr>
              <a:t>                                                     </a:t>
            </a:r>
            <a:r>
              <a:rPr lang="ru-RU" sz="3600" smtClean="0">
                <a:solidFill>
                  <a:srgbClr val="9900FF"/>
                </a:solidFill>
                <a:latin typeface="Arial" charset="0"/>
              </a:rPr>
              <a:t>Авитаминоз</a:t>
            </a:r>
          </a:p>
          <a:p>
            <a:pPr>
              <a:buFont typeface="Wingdings 2" pitchFamily="18" charset="2"/>
              <a:buNone/>
            </a:pPr>
            <a:endParaRPr lang="ru-RU" sz="2800" smtClean="0">
              <a:solidFill>
                <a:srgbClr val="2B0AF4"/>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9" name="Rectangle 3"/>
          <p:cNvSpPr>
            <a:spLocks noGrp="1"/>
          </p:cNvSpPr>
          <p:nvPr>
            <p:ph type="body" idx="1"/>
          </p:nvPr>
        </p:nvSpPr>
        <p:spPr>
          <a:xfrm>
            <a:off x="179388" y="333375"/>
            <a:ext cx="8713787" cy="5991225"/>
          </a:xfrm>
        </p:spPr>
        <p:txBody>
          <a:bodyPr/>
          <a:lstStyle/>
          <a:p>
            <a:pPr>
              <a:buFont typeface="Wingdings 2" pitchFamily="18" charset="2"/>
              <a:buNone/>
            </a:pPr>
            <a:r>
              <a:rPr lang="ru-RU" sz="3200" smtClean="0">
                <a:solidFill>
                  <a:srgbClr val="2B0AF4"/>
                </a:solidFill>
                <a:latin typeface="Arial" charset="0"/>
              </a:rPr>
              <a:t>2. Как называется наиболее распространённая форма эрозии зубов.</a:t>
            </a:r>
          </a:p>
          <a:p>
            <a:pPr>
              <a:buFont typeface="Wingdings 2" pitchFamily="18" charset="2"/>
              <a:buNone/>
            </a:pPr>
            <a:r>
              <a:rPr lang="ru-RU" sz="3200" smtClean="0">
                <a:solidFill>
                  <a:srgbClr val="2B0AF4"/>
                </a:solidFill>
                <a:latin typeface="Arial" charset="0"/>
              </a:rPr>
              <a:t>                      </a:t>
            </a:r>
            <a:r>
              <a:rPr lang="ru-RU" sz="3600" smtClean="0">
                <a:solidFill>
                  <a:srgbClr val="FF0066"/>
                </a:solidFill>
                <a:latin typeface="Arial" charset="0"/>
              </a:rPr>
              <a:t>Аденома</a:t>
            </a:r>
          </a:p>
          <a:p>
            <a:pPr>
              <a:buFont typeface="Wingdings 2" pitchFamily="18" charset="2"/>
              <a:buNone/>
            </a:pPr>
            <a:r>
              <a:rPr lang="ru-RU" sz="3600" smtClean="0">
                <a:solidFill>
                  <a:srgbClr val="FF0066"/>
                </a:solidFill>
                <a:latin typeface="Arial" charset="0"/>
              </a:rPr>
              <a:t>                    Псориаз</a:t>
            </a:r>
          </a:p>
          <a:p>
            <a:pPr>
              <a:buFont typeface="Wingdings 2" pitchFamily="18" charset="2"/>
              <a:buNone/>
            </a:pPr>
            <a:r>
              <a:rPr lang="ru-RU" sz="3600" smtClean="0">
                <a:solidFill>
                  <a:srgbClr val="FF0066"/>
                </a:solidFill>
                <a:latin typeface="Arial" charset="0"/>
              </a:rPr>
              <a:t>                    Герпес</a:t>
            </a:r>
          </a:p>
          <a:p>
            <a:pPr>
              <a:buFont typeface="Wingdings 2" pitchFamily="18" charset="2"/>
              <a:buNone/>
            </a:pPr>
            <a:r>
              <a:rPr lang="ru-RU" sz="3600" smtClean="0">
                <a:solidFill>
                  <a:srgbClr val="FF0066"/>
                </a:solidFill>
                <a:latin typeface="Arial" charset="0"/>
              </a:rPr>
              <a:t>                    Кариес</a:t>
            </a:r>
          </a:p>
          <a:p>
            <a:pPr>
              <a:buFont typeface="Wingdings 2" pitchFamily="18" charset="2"/>
              <a:buNone/>
            </a:pPr>
            <a:r>
              <a:rPr lang="ru-RU" sz="3600" smtClean="0">
                <a:solidFill>
                  <a:srgbClr val="FF0066"/>
                </a:solidFill>
                <a:latin typeface="Arial" charset="0"/>
              </a:rPr>
              <a:t>                    Коррозия</a:t>
            </a:r>
            <a:endParaRPr lang="ru-RU" sz="3600" smtClean="0">
              <a:solidFill>
                <a:srgbClr val="9900FF"/>
              </a:solidFill>
              <a:latin typeface="Arial" charset="0"/>
            </a:endParaRPr>
          </a:p>
          <a:p>
            <a:pPr>
              <a:buFont typeface="Wingdings 2" pitchFamily="18" charset="2"/>
              <a:buNone/>
            </a:pPr>
            <a:endParaRPr lang="ru-RU" sz="3600" smtClean="0">
              <a:solidFill>
                <a:srgbClr val="9900FF"/>
              </a:solidFill>
              <a:latin typeface="Arial" charset="0"/>
            </a:endParaRPr>
          </a:p>
          <a:p>
            <a:pPr>
              <a:buFont typeface="Wingdings 2" pitchFamily="18" charset="2"/>
              <a:buNone/>
            </a:pPr>
            <a:r>
              <a:rPr lang="ru-RU" sz="3200" smtClean="0">
                <a:solidFill>
                  <a:srgbClr val="9900FF"/>
                </a:solidFill>
                <a:latin typeface="Arial" charset="0"/>
              </a:rPr>
              <a:t>                                            Кариес</a:t>
            </a:r>
            <a:endParaRPr lang="ru-RU" sz="3200" smtClean="0">
              <a:solidFill>
                <a:srgbClr val="2B0AF4"/>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93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3"/>
          <p:cNvSpPr>
            <a:spLocks noGrp="1"/>
          </p:cNvSpPr>
          <p:nvPr>
            <p:ph type="body" idx="1"/>
          </p:nvPr>
        </p:nvSpPr>
        <p:spPr>
          <a:xfrm>
            <a:off x="457200" y="260350"/>
            <a:ext cx="8229600" cy="6064250"/>
          </a:xfrm>
        </p:spPr>
        <p:txBody>
          <a:bodyPr/>
          <a:lstStyle/>
          <a:p>
            <a:pPr>
              <a:buFont typeface="Wingdings 2" pitchFamily="18" charset="2"/>
              <a:buNone/>
            </a:pPr>
            <a:r>
              <a:rPr lang="ru-RU" sz="3200" smtClean="0">
                <a:solidFill>
                  <a:srgbClr val="2B0AF4"/>
                </a:solidFill>
                <a:latin typeface="Arial" charset="0"/>
              </a:rPr>
              <a:t>3. Какой вред организму человека может нанести употребление кока-колы?</a:t>
            </a:r>
          </a:p>
          <a:p>
            <a:pPr>
              <a:buFont typeface="Wingdings 2" pitchFamily="18" charset="2"/>
              <a:buNone/>
            </a:pPr>
            <a:r>
              <a:rPr lang="ru-RU" sz="2800" smtClean="0">
                <a:solidFill>
                  <a:srgbClr val="FF0066"/>
                </a:solidFill>
                <a:latin typeface="Arial" charset="0"/>
              </a:rPr>
              <a:t>А) Добавка диоксида углерода может снижать репродуктивную способность за счёт тератогенного эффекта.</a:t>
            </a:r>
          </a:p>
          <a:p>
            <a:pPr>
              <a:buFont typeface="Wingdings 2" pitchFamily="18" charset="2"/>
              <a:buNone/>
            </a:pPr>
            <a:r>
              <a:rPr lang="ru-RU" sz="2800" smtClean="0">
                <a:solidFill>
                  <a:srgbClr val="FF0066"/>
                </a:solidFill>
                <a:latin typeface="Arial" charset="0"/>
              </a:rPr>
              <a:t>Б) Метиловый эфир, ухудшает работу </a:t>
            </a:r>
          </a:p>
          <a:p>
            <a:pPr>
              <a:buFont typeface="Wingdings 2" pitchFamily="18" charset="2"/>
              <a:buNone/>
            </a:pPr>
            <a:r>
              <a:rPr lang="ru-RU" sz="2800" smtClean="0">
                <a:solidFill>
                  <a:srgbClr val="FF0066"/>
                </a:solidFill>
                <a:latin typeface="Arial" charset="0"/>
              </a:rPr>
              <a:t>сердечно - сосудистой системы.</a:t>
            </a:r>
          </a:p>
          <a:p>
            <a:pPr>
              <a:buFont typeface="Wingdings 2" pitchFamily="18" charset="2"/>
              <a:buNone/>
            </a:pPr>
            <a:r>
              <a:rPr lang="ru-RU" sz="2800" smtClean="0">
                <a:solidFill>
                  <a:srgbClr val="FF0066"/>
                </a:solidFill>
                <a:latin typeface="Arial" charset="0"/>
              </a:rPr>
              <a:t>В) Аспарогеновая кислота сильно влияет на нервную систему и со временем может вызвать сильное привыкание.</a:t>
            </a:r>
          </a:p>
          <a:p>
            <a:pPr>
              <a:buFont typeface="Wingdings 2" pitchFamily="18" charset="2"/>
              <a:buNone/>
            </a:pPr>
            <a:endParaRPr lang="ru-RU" sz="2800" smtClean="0">
              <a:solidFill>
                <a:srgbClr val="FF0066"/>
              </a:solidFill>
              <a:latin typeface="Arial" charset="0"/>
            </a:endParaRPr>
          </a:p>
          <a:p>
            <a:pPr>
              <a:buFont typeface="Wingdings 2" pitchFamily="18" charset="2"/>
              <a:buNone/>
            </a:pPr>
            <a:r>
              <a:rPr lang="ru-RU" sz="2800" smtClean="0">
                <a:solidFill>
                  <a:srgbClr val="9900FF"/>
                </a:solidFill>
                <a:latin typeface="Arial" charset="0"/>
              </a:rPr>
              <a:t>             </a:t>
            </a:r>
            <a:r>
              <a:rPr lang="ru-RU" sz="3600" smtClean="0">
                <a:solidFill>
                  <a:srgbClr val="9900FF"/>
                </a:solidFill>
                <a:latin typeface="Arial" charset="0"/>
              </a:rPr>
              <a:t>Все ответы верны.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9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3"/>
          <p:cNvSpPr>
            <a:spLocks noGrp="1"/>
          </p:cNvSpPr>
          <p:nvPr>
            <p:ph type="body" idx="1"/>
          </p:nvPr>
        </p:nvSpPr>
        <p:spPr>
          <a:xfrm>
            <a:off x="457200" y="333375"/>
            <a:ext cx="8435975" cy="5991225"/>
          </a:xfrm>
        </p:spPr>
        <p:txBody>
          <a:bodyPr/>
          <a:lstStyle/>
          <a:p>
            <a:pPr>
              <a:buFont typeface="Wingdings 2" pitchFamily="18" charset="2"/>
              <a:buNone/>
            </a:pPr>
            <a:r>
              <a:rPr lang="ru-RU" sz="3200" smtClean="0">
                <a:solidFill>
                  <a:srgbClr val="2B0AF4"/>
                </a:solidFill>
                <a:latin typeface="Arial" charset="0"/>
              </a:rPr>
              <a:t>4. Какая черта характера, как правило, отличает долгожителя от других людей?</a:t>
            </a:r>
          </a:p>
          <a:p>
            <a:pPr>
              <a:buFont typeface="Wingdings 2" pitchFamily="18" charset="2"/>
              <a:buNone/>
            </a:pPr>
            <a:endParaRPr lang="ru-RU" sz="3200" smtClean="0">
              <a:solidFill>
                <a:srgbClr val="FF0066"/>
              </a:solidFill>
              <a:latin typeface="Arial" charset="0"/>
            </a:endParaRPr>
          </a:p>
          <a:p>
            <a:pPr>
              <a:buFont typeface="Wingdings 2" pitchFamily="18" charset="2"/>
              <a:buNone/>
            </a:pPr>
            <a:r>
              <a:rPr lang="ru-RU" sz="3200" smtClean="0">
                <a:solidFill>
                  <a:srgbClr val="FF0066"/>
                </a:solidFill>
                <a:latin typeface="Arial" charset="0"/>
              </a:rPr>
              <a:t>                   </a:t>
            </a:r>
            <a:r>
              <a:rPr lang="ru-RU" sz="3600" smtClean="0">
                <a:solidFill>
                  <a:srgbClr val="FF0066"/>
                </a:solidFill>
                <a:latin typeface="Arial" charset="0"/>
              </a:rPr>
              <a:t>Добрый нрав</a:t>
            </a:r>
          </a:p>
          <a:p>
            <a:pPr>
              <a:buFont typeface="Wingdings 2" pitchFamily="18" charset="2"/>
              <a:buNone/>
            </a:pPr>
            <a:r>
              <a:rPr lang="ru-RU" sz="3600" smtClean="0">
                <a:solidFill>
                  <a:srgbClr val="FF0066"/>
                </a:solidFill>
                <a:latin typeface="Arial" charset="0"/>
              </a:rPr>
              <a:t>                    Сварливость</a:t>
            </a:r>
          </a:p>
          <a:p>
            <a:pPr>
              <a:buFont typeface="Wingdings 2" pitchFamily="18" charset="2"/>
              <a:buNone/>
            </a:pPr>
            <a:r>
              <a:rPr lang="ru-RU" sz="3600" smtClean="0">
                <a:solidFill>
                  <a:srgbClr val="FF0066"/>
                </a:solidFill>
                <a:latin typeface="Arial" charset="0"/>
              </a:rPr>
              <a:t>                 Агрессивность</a:t>
            </a:r>
          </a:p>
          <a:p>
            <a:pPr>
              <a:buFont typeface="Wingdings 2" pitchFamily="18" charset="2"/>
              <a:buNone/>
            </a:pPr>
            <a:r>
              <a:rPr lang="ru-RU" sz="3200" smtClean="0">
                <a:solidFill>
                  <a:srgbClr val="FF0066"/>
                </a:solidFill>
                <a:latin typeface="Arial" charset="0"/>
              </a:rPr>
              <a:t>               </a:t>
            </a:r>
          </a:p>
          <a:p>
            <a:pPr>
              <a:buFont typeface="Wingdings 2" pitchFamily="18" charset="2"/>
              <a:buNone/>
            </a:pPr>
            <a:r>
              <a:rPr lang="ru-RU" sz="3200" smtClean="0">
                <a:solidFill>
                  <a:srgbClr val="FF0066"/>
                </a:solidFill>
                <a:latin typeface="Arial" charset="0"/>
              </a:rPr>
              <a:t>                    </a:t>
            </a:r>
            <a:r>
              <a:rPr lang="ru-RU" sz="4000" smtClean="0">
                <a:solidFill>
                  <a:srgbClr val="9900FF"/>
                </a:solidFill>
                <a:latin typeface="Arial" charset="0"/>
              </a:rPr>
              <a:t>Добрый нрав</a:t>
            </a:r>
            <a:endParaRPr lang="ru-RU" sz="4000" smtClean="0">
              <a:solidFill>
                <a:srgbClr val="2B0AF4"/>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9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98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9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457200" y="476250"/>
            <a:ext cx="8229600" cy="5848350"/>
          </a:xfrm>
        </p:spPr>
        <p:txBody>
          <a:bodyPr/>
          <a:lstStyle/>
          <a:p>
            <a:pPr eaLnBrk="1" hangingPunct="1">
              <a:buFontTx/>
              <a:buNone/>
              <a:defRPr/>
            </a:pPr>
            <a:r>
              <a:rPr lang="ru-RU" sz="3600">
                <a:solidFill>
                  <a:srgbClr val="FF0066"/>
                </a:solidFill>
                <a:latin typeface="Arial" charset="0"/>
              </a:rPr>
              <a:t> Цели:</a:t>
            </a:r>
            <a:r>
              <a:rPr lang="ru-RU" sz="2800">
                <a:solidFill>
                  <a:srgbClr val="FF0066"/>
                </a:solidFill>
                <a:latin typeface="Arial" charset="0"/>
              </a:rPr>
              <a:t> </a:t>
            </a:r>
            <a:r>
              <a:rPr lang="ru-RU" sz="2800">
                <a:solidFill>
                  <a:srgbClr val="2B0AF4"/>
                </a:solidFill>
                <a:latin typeface="Arial" charset="0"/>
              </a:rPr>
              <a:t>- формировать ЗОЖ.;</a:t>
            </a:r>
          </a:p>
          <a:p>
            <a:pPr eaLnBrk="1" hangingPunct="1">
              <a:buFontTx/>
              <a:buNone/>
              <a:defRPr/>
            </a:pPr>
            <a:r>
              <a:rPr lang="ru-RU" sz="2800">
                <a:solidFill>
                  <a:srgbClr val="2B0AF4"/>
                </a:solidFill>
                <a:latin typeface="Arial" charset="0"/>
              </a:rPr>
              <a:t>           - воспитание убеждения в необходимости строго соблюдать санитарно – гигиенические правила.</a:t>
            </a:r>
          </a:p>
          <a:p>
            <a:pPr eaLnBrk="1" hangingPunct="1">
              <a:buFontTx/>
              <a:buNone/>
              <a:defRPr/>
            </a:pPr>
            <a:r>
              <a:rPr lang="ru-RU" sz="3600">
                <a:solidFill>
                  <a:srgbClr val="FF0066"/>
                </a:solidFill>
                <a:latin typeface="Arial" charset="0"/>
              </a:rPr>
              <a:t>Задачи:</a:t>
            </a:r>
            <a:r>
              <a:rPr lang="ru-RU" sz="2800">
                <a:solidFill>
                  <a:srgbClr val="FF0066"/>
                </a:solidFill>
                <a:latin typeface="Arial" charset="0"/>
              </a:rPr>
              <a:t> </a:t>
            </a:r>
            <a:endParaRPr lang="ru-RU" sz="2800">
              <a:solidFill>
                <a:srgbClr val="077907"/>
              </a:solidFill>
              <a:latin typeface="Arial" charset="0"/>
            </a:endParaRPr>
          </a:p>
          <a:p>
            <a:pPr eaLnBrk="1" hangingPunct="1">
              <a:buFontTx/>
              <a:buNone/>
              <a:defRPr/>
            </a:pPr>
            <a:r>
              <a:rPr lang="ru-RU" sz="2800">
                <a:solidFill>
                  <a:srgbClr val="077907"/>
                </a:solidFill>
                <a:latin typeface="Arial" charset="0"/>
              </a:rPr>
              <a:t>  </a:t>
            </a:r>
            <a:r>
              <a:rPr lang="ru-RU" sz="2800">
                <a:solidFill>
                  <a:srgbClr val="2B0AF4"/>
                </a:solidFill>
                <a:latin typeface="Arial" charset="0"/>
              </a:rPr>
              <a:t>Воспитывать бережное отношение к своему здоровью.</a:t>
            </a:r>
          </a:p>
          <a:p>
            <a:pPr eaLnBrk="1" hangingPunct="1">
              <a:buFontTx/>
              <a:buNone/>
              <a:defRPr/>
            </a:pPr>
            <a:r>
              <a:rPr lang="ru-RU" sz="2800">
                <a:solidFill>
                  <a:srgbClr val="2B0AF4"/>
                </a:solidFill>
                <a:latin typeface="Arial" charset="0"/>
              </a:rPr>
              <a:t>  Формировать у детей устойчивый интерес к занятиям физической культурой и спортом.</a:t>
            </a:r>
          </a:p>
          <a:p>
            <a:pPr eaLnBrk="1" hangingPunct="1">
              <a:buFontTx/>
              <a:buNone/>
              <a:defRPr/>
            </a:pPr>
            <a:endParaRPr lang="ru-RU" sz="2800">
              <a:solidFill>
                <a:srgbClr val="2B0AF4"/>
              </a:solidFill>
              <a:latin typeface="Arial" charset="0"/>
            </a:endParaRPr>
          </a:p>
          <a:p>
            <a:pPr eaLnBrk="1" hangingPunct="1">
              <a:buFontTx/>
              <a:buNone/>
              <a:defRPr/>
            </a:pPr>
            <a:r>
              <a:rPr lang="ru-RU" sz="2800">
                <a:solidFill>
                  <a:srgbClr val="FF0066"/>
                </a:solidFill>
                <a:latin typeface="Arial"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p:cNvSpPr>
            <a:spLocks noGrp="1"/>
          </p:cNvSpPr>
          <p:nvPr>
            <p:ph type="body" idx="1"/>
          </p:nvPr>
        </p:nvSpPr>
        <p:spPr>
          <a:xfrm>
            <a:off x="457200" y="404813"/>
            <a:ext cx="8229600" cy="5919787"/>
          </a:xfrm>
        </p:spPr>
        <p:txBody>
          <a:bodyPr/>
          <a:lstStyle/>
          <a:p>
            <a:pPr>
              <a:lnSpc>
                <a:spcPct val="90000"/>
              </a:lnSpc>
              <a:buFont typeface="Wingdings 2" pitchFamily="18" charset="2"/>
              <a:buNone/>
            </a:pPr>
            <a:r>
              <a:rPr lang="ru-RU" sz="3200" smtClean="0">
                <a:solidFill>
                  <a:srgbClr val="2B0AF4"/>
                </a:solidFill>
                <a:latin typeface="Arial" charset="0"/>
              </a:rPr>
              <a:t>5) Какие виды упражнений входят в лёгкую атлетику? Укажите неправильный ответ.</a:t>
            </a:r>
          </a:p>
          <a:p>
            <a:pPr>
              <a:lnSpc>
                <a:spcPct val="90000"/>
              </a:lnSpc>
              <a:buFont typeface="Wingdings 2" pitchFamily="18" charset="2"/>
              <a:buNone/>
            </a:pPr>
            <a:endParaRPr lang="ru-RU" sz="3200" smtClean="0">
              <a:solidFill>
                <a:srgbClr val="FF0066"/>
              </a:solidFill>
              <a:latin typeface="Arial" charset="0"/>
            </a:endParaRPr>
          </a:p>
          <a:p>
            <a:pPr>
              <a:lnSpc>
                <a:spcPct val="90000"/>
              </a:lnSpc>
              <a:buFont typeface="Wingdings 2" pitchFamily="18" charset="2"/>
              <a:buNone/>
            </a:pPr>
            <a:r>
              <a:rPr lang="ru-RU" sz="3200" smtClean="0">
                <a:solidFill>
                  <a:srgbClr val="FF0066"/>
                </a:solidFill>
                <a:latin typeface="Arial" charset="0"/>
              </a:rPr>
              <a:t>                              Бег</a:t>
            </a:r>
          </a:p>
          <a:p>
            <a:pPr>
              <a:lnSpc>
                <a:spcPct val="90000"/>
              </a:lnSpc>
              <a:buFont typeface="Wingdings 2" pitchFamily="18" charset="2"/>
              <a:buNone/>
            </a:pPr>
            <a:r>
              <a:rPr lang="ru-RU" sz="3200" smtClean="0">
                <a:solidFill>
                  <a:srgbClr val="FF0066"/>
                </a:solidFill>
                <a:latin typeface="Arial" charset="0"/>
              </a:rPr>
              <a:t>                       Прыжки</a:t>
            </a:r>
          </a:p>
          <a:p>
            <a:pPr>
              <a:lnSpc>
                <a:spcPct val="90000"/>
              </a:lnSpc>
              <a:buFont typeface="Wingdings 2" pitchFamily="18" charset="2"/>
              <a:buNone/>
            </a:pPr>
            <a:r>
              <a:rPr lang="ru-RU" sz="3200" smtClean="0">
                <a:solidFill>
                  <a:srgbClr val="FF0066"/>
                </a:solidFill>
                <a:latin typeface="Arial" charset="0"/>
              </a:rPr>
              <a:t>                                 Подвижные игры</a:t>
            </a:r>
          </a:p>
          <a:p>
            <a:pPr>
              <a:lnSpc>
                <a:spcPct val="90000"/>
              </a:lnSpc>
              <a:buFont typeface="Wingdings 2" pitchFamily="18" charset="2"/>
              <a:buNone/>
            </a:pPr>
            <a:r>
              <a:rPr lang="ru-RU" sz="3200" smtClean="0">
                <a:solidFill>
                  <a:srgbClr val="FF0066"/>
                </a:solidFill>
                <a:latin typeface="Arial" charset="0"/>
              </a:rPr>
              <a:t>             Спортивная ходьба</a:t>
            </a:r>
          </a:p>
          <a:p>
            <a:pPr>
              <a:lnSpc>
                <a:spcPct val="90000"/>
              </a:lnSpc>
              <a:buFont typeface="Wingdings 2" pitchFamily="18" charset="2"/>
              <a:buNone/>
            </a:pPr>
            <a:r>
              <a:rPr lang="ru-RU" sz="3200" smtClean="0">
                <a:solidFill>
                  <a:srgbClr val="FF0066"/>
                </a:solidFill>
                <a:latin typeface="Arial" charset="0"/>
              </a:rPr>
              <a:t>                        Метание</a:t>
            </a:r>
          </a:p>
          <a:p>
            <a:pPr>
              <a:lnSpc>
                <a:spcPct val="90000"/>
              </a:lnSpc>
              <a:buFont typeface="Wingdings 2" pitchFamily="18" charset="2"/>
              <a:buNone/>
            </a:pPr>
            <a:endParaRPr lang="ru-RU" sz="3200" smtClean="0">
              <a:solidFill>
                <a:srgbClr val="9900FF"/>
              </a:solidFill>
              <a:latin typeface="Arial" charset="0"/>
            </a:endParaRPr>
          </a:p>
          <a:p>
            <a:pPr>
              <a:lnSpc>
                <a:spcPct val="90000"/>
              </a:lnSpc>
              <a:buFont typeface="Wingdings 2" pitchFamily="18" charset="2"/>
              <a:buNone/>
            </a:pPr>
            <a:r>
              <a:rPr lang="ru-RU" sz="3200" smtClean="0">
                <a:solidFill>
                  <a:srgbClr val="9900FF"/>
                </a:solidFill>
                <a:latin typeface="Arial" charset="0"/>
              </a:rPr>
              <a:t>                                  Подвижные игры</a:t>
            </a:r>
          </a:p>
          <a:p>
            <a:pPr>
              <a:lnSpc>
                <a:spcPct val="90000"/>
              </a:lnSpc>
              <a:buFont typeface="Wingdings 2" pitchFamily="18" charset="2"/>
              <a:buNone/>
            </a:pPr>
            <a:endParaRPr lang="ru-RU" sz="3200" smtClean="0">
              <a:solidFill>
                <a:srgbClr val="FF0066"/>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0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5" name="Rectangle 3"/>
          <p:cNvSpPr>
            <a:spLocks noGrp="1"/>
          </p:cNvSpPr>
          <p:nvPr>
            <p:ph type="body" idx="1"/>
          </p:nvPr>
        </p:nvSpPr>
        <p:spPr>
          <a:xfrm>
            <a:off x="457200" y="549275"/>
            <a:ext cx="8229600" cy="6119813"/>
          </a:xfrm>
        </p:spPr>
        <p:txBody>
          <a:bodyPr/>
          <a:lstStyle/>
          <a:p>
            <a:pPr>
              <a:buFont typeface="Wingdings 2" pitchFamily="18" charset="2"/>
              <a:buNone/>
            </a:pPr>
            <a:r>
              <a:rPr lang="ru-RU" sz="3200" smtClean="0">
                <a:solidFill>
                  <a:srgbClr val="2B0AF4"/>
                </a:solidFill>
                <a:latin typeface="Arial" charset="0"/>
              </a:rPr>
              <a:t>6. Что мы понимаем под выражением «здоровый образ жизни».</a:t>
            </a:r>
          </a:p>
          <a:p>
            <a:pPr>
              <a:buFont typeface="Wingdings 2" pitchFamily="18" charset="2"/>
              <a:buNone/>
            </a:pPr>
            <a:r>
              <a:rPr lang="ru-RU" sz="3200" smtClean="0">
                <a:solidFill>
                  <a:srgbClr val="FF0066"/>
                </a:solidFill>
                <a:latin typeface="Arial" charset="0"/>
              </a:rPr>
              <a:t>А) Активную трудовую деятельность в сочетании с отдыхом.</a:t>
            </a:r>
          </a:p>
          <a:p>
            <a:pPr>
              <a:buFont typeface="Wingdings 2" pitchFamily="18" charset="2"/>
              <a:buNone/>
            </a:pPr>
            <a:r>
              <a:rPr lang="ru-RU" sz="3200" smtClean="0">
                <a:solidFill>
                  <a:srgbClr val="FF0066"/>
                </a:solidFill>
                <a:latin typeface="Arial" charset="0"/>
              </a:rPr>
              <a:t>Б) Активную деятельность, направленную на улучшение и сохранение здоровья.</a:t>
            </a:r>
          </a:p>
          <a:p>
            <a:pPr>
              <a:buFont typeface="Wingdings 2" pitchFamily="18" charset="2"/>
              <a:buNone/>
            </a:pPr>
            <a:r>
              <a:rPr lang="ru-RU" sz="3200" smtClean="0">
                <a:solidFill>
                  <a:srgbClr val="FF0066"/>
                </a:solidFill>
                <a:latin typeface="Arial" charset="0"/>
              </a:rPr>
              <a:t>В) Активный интерес к спортивным достижениям и состязаниям.</a:t>
            </a:r>
          </a:p>
          <a:p>
            <a:pPr>
              <a:buFont typeface="Wingdings 2" pitchFamily="18" charset="2"/>
              <a:buNone/>
            </a:pPr>
            <a:endParaRPr lang="ru-RU" sz="3200" smtClean="0">
              <a:solidFill>
                <a:srgbClr val="FF0066"/>
              </a:solidFill>
              <a:latin typeface="Arial" charset="0"/>
            </a:endParaRPr>
          </a:p>
          <a:p>
            <a:pPr>
              <a:buFont typeface="Wingdings 2" pitchFamily="18" charset="2"/>
              <a:buNone/>
            </a:pPr>
            <a:r>
              <a:rPr lang="ru-RU" sz="3200" smtClean="0">
                <a:solidFill>
                  <a:srgbClr val="9900FF"/>
                </a:solidFill>
                <a:latin typeface="Arial" charset="0"/>
              </a:rPr>
              <a:t>Активную деятельность, направленную на улучшение и сохранение здоровья.</a:t>
            </a:r>
          </a:p>
          <a:p>
            <a:pPr>
              <a:buFont typeface="Wingdings 2" pitchFamily="18" charset="2"/>
              <a:buNone/>
            </a:pPr>
            <a:endParaRPr lang="ru-RU" sz="3200" smtClean="0">
              <a:solidFill>
                <a:srgbClr val="FF0066"/>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p:cNvSpPr>
          <p:nvPr>
            <p:ph type="body" idx="1"/>
          </p:nvPr>
        </p:nvSpPr>
        <p:spPr>
          <a:xfrm>
            <a:off x="457200" y="333375"/>
            <a:ext cx="8229600" cy="5991225"/>
          </a:xfrm>
        </p:spPr>
        <p:txBody>
          <a:bodyPr/>
          <a:lstStyle/>
          <a:p>
            <a:pPr>
              <a:buFont typeface="Wingdings 2" pitchFamily="18" charset="2"/>
              <a:buNone/>
            </a:pPr>
            <a:r>
              <a:rPr lang="ru-RU" sz="3600" smtClean="0">
                <a:solidFill>
                  <a:srgbClr val="077907"/>
                </a:solidFill>
                <a:latin typeface="Arial" charset="0"/>
              </a:rPr>
              <a:t>« Берегите здоровье» - эту фразу каждый из нас слышал не раз. Мы соглашаемся, но, порой, ничего для своего здоровья не делаем. Как сделать так, чтобы 365 дней в году быть здоровым? Для этого надо потрудиться. Вести здоровый образ жизни, правильно питаться, почаще бывать на свежем воздухе, уметь радоваться жизни.</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a:xfrm>
            <a:off x="250825" y="188913"/>
            <a:ext cx="8435975" cy="1223962"/>
          </a:xfrm>
        </p:spPr>
        <p:txBody>
          <a:bodyPr/>
          <a:lstStyle/>
          <a:p>
            <a:pPr eaLnBrk="1" hangingPunct="1"/>
            <a:r>
              <a:rPr lang="ru-RU" sz="3200" smtClean="0"/>
              <a:t>Ответьте на вопросы желательно одним словом (за каждый правельный ответ 1 балл)</a:t>
            </a:r>
          </a:p>
        </p:txBody>
      </p:sp>
      <p:sp>
        <p:nvSpPr>
          <p:cNvPr id="3" name="Содержимое 2"/>
          <p:cNvSpPr>
            <a:spLocks noGrp="1"/>
          </p:cNvSpPr>
          <p:nvPr>
            <p:ph idx="1"/>
          </p:nvPr>
        </p:nvSpPr>
        <p:spPr>
          <a:xfrm>
            <a:off x="250825" y="1700213"/>
            <a:ext cx="8642350" cy="4968875"/>
          </a:xfrm>
        </p:spPr>
        <p:txBody>
          <a:bodyPr/>
          <a:lstStyle/>
          <a:p>
            <a:pPr marL="742950" indent="-742950" eaLnBrk="1" hangingPunct="1">
              <a:buFont typeface="Wingdings 2" pitchFamily="18" charset="2"/>
              <a:buAutoNum type="arabicPeriod"/>
            </a:pPr>
            <a:r>
              <a:rPr lang="ru-RU" sz="3200" smtClean="0">
                <a:solidFill>
                  <a:srgbClr val="7030A0"/>
                </a:solidFill>
              </a:rPr>
              <a:t>Что не купишь ни за какие деньги?</a:t>
            </a:r>
          </a:p>
          <a:p>
            <a:pPr marL="742950" indent="-742950" eaLnBrk="1" hangingPunct="1">
              <a:buFont typeface="Wingdings 2" pitchFamily="18" charset="2"/>
              <a:buNone/>
            </a:pPr>
            <a:r>
              <a:rPr lang="ru-RU" sz="3200" smtClean="0">
                <a:solidFill>
                  <a:srgbClr val="7030A0"/>
                </a:solidFill>
              </a:rPr>
              <a:t>                                                 </a:t>
            </a:r>
            <a:r>
              <a:rPr lang="ru-RU" sz="3200" smtClean="0">
                <a:solidFill>
                  <a:srgbClr val="FF0000"/>
                </a:solidFill>
              </a:rPr>
              <a:t>Здоровье</a:t>
            </a:r>
          </a:p>
          <a:p>
            <a:pPr marL="742950" indent="-742950" eaLnBrk="1" hangingPunct="1">
              <a:buFont typeface="Wingdings 2" pitchFamily="18" charset="2"/>
              <a:buNone/>
            </a:pPr>
            <a:r>
              <a:rPr lang="ru-RU" sz="3200" smtClean="0">
                <a:solidFill>
                  <a:srgbClr val="7030A0"/>
                </a:solidFill>
              </a:rPr>
              <a:t>2. Для нормального функционирования человеку необходимо в день 2,5 литров этого вещества. Что это?</a:t>
            </a:r>
          </a:p>
          <a:p>
            <a:pPr marL="742950" indent="-742950" eaLnBrk="1" hangingPunct="1">
              <a:buFont typeface="Wingdings 2" pitchFamily="18" charset="2"/>
              <a:buNone/>
            </a:pPr>
            <a:r>
              <a:rPr lang="ru-RU" sz="3200" smtClean="0">
                <a:solidFill>
                  <a:srgbClr val="7030A0"/>
                </a:solidFill>
              </a:rPr>
              <a:t>                                                      </a:t>
            </a:r>
            <a:r>
              <a:rPr lang="ru-RU" sz="3200" smtClean="0">
                <a:solidFill>
                  <a:srgbClr val="FF0000"/>
                </a:solidFill>
              </a:rPr>
              <a:t>Вода</a:t>
            </a:r>
          </a:p>
          <a:p>
            <a:pPr marL="742950" indent="-742950" eaLnBrk="1" hangingPunct="1">
              <a:buFont typeface="Wingdings 2" pitchFamily="18" charset="2"/>
              <a:buNone/>
            </a:pPr>
            <a:r>
              <a:rPr lang="ru-RU" sz="3200" smtClean="0">
                <a:solidFill>
                  <a:srgbClr val="7030A0"/>
                </a:solidFill>
              </a:rPr>
              <a:t>3. Как называется массовое заболевание людей?</a:t>
            </a:r>
          </a:p>
          <a:p>
            <a:pPr marL="742950" indent="-742950" eaLnBrk="1" hangingPunct="1">
              <a:buFont typeface="Wingdings 2" pitchFamily="18" charset="2"/>
              <a:buNone/>
            </a:pPr>
            <a:r>
              <a:rPr lang="ru-RU" sz="3200" smtClean="0">
                <a:solidFill>
                  <a:srgbClr val="7030A0"/>
                </a:solidFill>
              </a:rPr>
              <a:t>                                                       </a:t>
            </a:r>
            <a:r>
              <a:rPr lang="ru-RU" sz="3200" smtClean="0">
                <a:solidFill>
                  <a:srgbClr val="FF0000"/>
                </a:solidFill>
              </a:rPr>
              <a:t>Эпидемия</a:t>
            </a: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a:p>
            <a:pPr marL="742950" indent="-742950" eaLnBrk="1" hangingPunct="1">
              <a:buFont typeface="Wingdings 2" pitchFamily="18" charset="2"/>
              <a:buNone/>
            </a:pPr>
            <a:endParaRPr lang="ru-RU" sz="3200" smtClean="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blinds(horizontal)">
                                      <p:cBhvr>
                                        <p:cTn id="37" dur="500"/>
                                        <p:tgtEl>
                                          <p:spTgt spid="3">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blinds(horizontal)">
                                      <p:cBhvr>
                                        <p:cTn id="42" dur="500"/>
                                        <p:tgtEl>
                                          <p:spTgt spid="3">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Effect transition="in" filter="blinds(horizontal)">
                                      <p:cBhvr>
                                        <p:cTn id="47" dur="500"/>
                                        <p:tgtEl>
                                          <p:spTgt spid="3">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blinds(horizontal)">
                                      <p:cBhvr>
                                        <p:cTn id="52" dur="500"/>
                                        <p:tgtEl>
                                          <p:spTgt spid="3">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blinds(horizontal)">
                                      <p:cBhvr>
                                        <p:cTn id="5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p:cNvSpPr>
          <p:nvPr>
            <p:ph type="body" idx="1"/>
          </p:nvPr>
        </p:nvSpPr>
        <p:spPr>
          <a:xfrm>
            <a:off x="468313" y="188913"/>
            <a:ext cx="8229600" cy="6116637"/>
          </a:xfrm>
        </p:spPr>
        <p:txBody>
          <a:bodyPr/>
          <a:lstStyle/>
          <a:p>
            <a:pPr eaLnBrk="1" hangingPunct="1">
              <a:spcBef>
                <a:spcPct val="0"/>
              </a:spcBef>
              <a:buClrTx/>
              <a:buSzTx/>
              <a:buFontTx/>
              <a:buNone/>
            </a:pPr>
            <a:r>
              <a:rPr lang="ru-RU" smtClean="0">
                <a:solidFill>
                  <a:schemeClr val="accent1"/>
                </a:solidFill>
                <a:latin typeface="Arial" charset="0"/>
              </a:rPr>
              <a:t>4. Как называется одним словом рациональное распределение времени?</a:t>
            </a:r>
          </a:p>
          <a:p>
            <a:pPr eaLnBrk="1" hangingPunct="1">
              <a:buFont typeface="Wingdings 2" pitchFamily="18" charset="2"/>
              <a:buNone/>
            </a:pPr>
            <a:r>
              <a:rPr lang="ru-RU" smtClean="0">
                <a:latin typeface="Arial" charset="0"/>
              </a:rPr>
              <a:t>                                                </a:t>
            </a:r>
            <a:r>
              <a:rPr lang="ru-RU" smtClean="0">
                <a:solidFill>
                  <a:srgbClr val="FF0000"/>
                </a:solidFill>
                <a:latin typeface="Arial" charset="0"/>
              </a:rPr>
              <a:t>Режим</a:t>
            </a:r>
          </a:p>
          <a:p>
            <a:pPr eaLnBrk="1" hangingPunct="1">
              <a:spcBef>
                <a:spcPct val="0"/>
              </a:spcBef>
              <a:buClrTx/>
              <a:buSzTx/>
              <a:buFontTx/>
              <a:buNone/>
            </a:pPr>
            <a:r>
              <a:rPr lang="ru-RU" smtClean="0">
                <a:solidFill>
                  <a:schemeClr val="accent1"/>
                </a:solidFill>
                <a:latin typeface="Arial" charset="0"/>
              </a:rPr>
              <a:t>5. Тренировка организма холодом.</a:t>
            </a:r>
            <a:endParaRPr lang="ru-RU" smtClean="0">
              <a:solidFill>
                <a:srgbClr val="FF0000"/>
              </a:solidFill>
              <a:latin typeface="Arial" charset="0"/>
            </a:endParaRPr>
          </a:p>
          <a:p>
            <a:pPr eaLnBrk="1" hangingPunct="1">
              <a:buFont typeface="Wingdings 2" pitchFamily="18" charset="2"/>
              <a:buNone/>
            </a:pPr>
            <a:r>
              <a:rPr lang="ru-RU" smtClean="0">
                <a:latin typeface="Arial" charset="0"/>
              </a:rPr>
              <a:t>                                                </a:t>
            </a:r>
            <a:r>
              <a:rPr lang="ru-RU" smtClean="0">
                <a:solidFill>
                  <a:srgbClr val="FF0000"/>
                </a:solidFill>
                <a:latin typeface="Arial" charset="0"/>
              </a:rPr>
              <a:t>Закаливание</a:t>
            </a:r>
          </a:p>
          <a:p>
            <a:pPr eaLnBrk="1" hangingPunct="1">
              <a:spcBef>
                <a:spcPct val="0"/>
              </a:spcBef>
              <a:buClrTx/>
              <a:buSzTx/>
              <a:buFontTx/>
              <a:buNone/>
            </a:pPr>
            <a:r>
              <a:rPr lang="ru-RU" smtClean="0">
                <a:solidFill>
                  <a:schemeClr val="accent1"/>
                </a:solidFill>
                <a:latin typeface="Arial" charset="0"/>
              </a:rPr>
              <a:t>6. Какая жидкость переносит в организме кислород?</a:t>
            </a:r>
          </a:p>
          <a:p>
            <a:pPr eaLnBrk="1" hangingPunct="1">
              <a:buFont typeface="Wingdings 2" pitchFamily="18" charset="2"/>
              <a:buNone/>
            </a:pPr>
            <a:r>
              <a:rPr lang="ru-RU" smtClean="0">
                <a:latin typeface="Arial" charset="0"/>
              </a:rPr>
              <a:t>                             </a:t>
            </a:r>
            <a:r>
              <a:rPr lang="ru-RU" smtClean="0"/>
              <a:t> </a:t>
            </a:r>
            <a:r>
              <a:rPr lang="ru-RU" smtClean="0">
                <a:solidFill>
                  <a:srgbClr val="FF0000"/>
                </a:solidFill>
                <a:latin typeface="Arial" charset="0"/>
              </a:rPr>
              <a:t>Кровь</a:t>
            </a:r>
            <a:endParaRPr lang="ru-RU" smtClean="0">
              <a:solidFill>
                <a:schemeClr val="accent1"/>
              </a:solidFill>
              <a:latin typeface="Arial" charset="0"/>
            </a:endParaRPr>
          </a:p>
          <a:p>
            <a:pPr eaLnBrk="1" hangingPunct="1">
              <a:spcBef>
                <a:spcPct val="0"/>
              </a:spcBef>
              <a:buClrTx/>
              <a:buSzTx/>
              <a:buFontTx/>
              <a:buNone/>
            </a:pPr>
            <a:r>
              <a:rPr lang="ru-RU" smtClean="0">
                <a:solidFill>
                  <a:schemeClr val="accent1"/>
                </a:solidFill>
                <a:latin typeface="Arial" charset="0"/>
              </a:rPr>
              <a:t>7. Как называется наука о чистоте?</a:t>
            </a:r>
            <a:endParaRPr lang="ru-RU" smtClean="0">
              <a:solidFill>
                <a:srgbClr val="FF0000"/>
              </a:solidFill>
              <a:latin typeface="Arial" charset="0"/>
            </a:endParaRPr>
          </a:p>
          <a:p>
            <a:pPr eaLnBrk="1" hangingPunct="1">
              <a:buFont typeface="Wingdings 2" pitchFamily="18" charset="2"/>
              <a:buNone/>
            </a:pPr>
            <a:r>
              <a:rPr lang="ru-RU" smtClean="0">
                <a:latin typeface="Arial" charset="0"/>
              </a:rPr>
              <a:t>                                           </a:t>
            </a:r>
            <a:r>
              <a:rPr lang="ru-RU" smtClean="0">
                <a:solidFill>
                  <a:srgbClr val="FF0000"/>
                </a:solidFill>
                <a:latin typeface="Arial" charset="0"/>
              </a:rPr>
              <a:t>Гигиена</a:t>
            </a:r>
          </a:p>
          <a:p>
            <a:pPr eaLnBrk="1" hangingPunct="1">
              <a:spcBef>
                <a:spcPct val="0"/>
              </a:spcBef>
              <a:buClrTx/>
              <a:buSzTx/>
              <a:buFontTx/>
              <a:buNone/>
            </a:pPr>
            <a:r>
              <a:rPr lang="ru-RU" smtClean="0">
                <a:solidFill>
                  <a:schemeClr val="accent1"/>
                </a:solidFill>
                <a:latin typeface="Arial" charset="0"/>
              </a:rPr>
              <a:t>8. Мельчайший организм, переносящий инфекцию. </a:t>
            </a:r>
          </a:p>
          <a:p>
            <a:pPr eaLnBrk="1" hangingPunct="1">
              <a:spcBef>
                <a:spcPct val="0"/>
              </a:spcBef>
              <a:buClrTx/>
              <a:buSzTx/>
              <a:buFontTx/>
              <a:buNone/>
            </a:pPr>
            <a:r>
              <a:rPr lang="ru-RU" smtClean="0">
                <a:solidFill>
                  <a:schemeClr val="accent1"/>
                </a:solidFill>
                <a:latin typeface="Arial" charset="0"/>
              </a:rPr>
              <a:t>                                           </a:t>
            </a:r>
            <a:r>
              <a:rPr lang="ru-RU" smtClean="0">
                <a:solidFill>
                  <a:srgbClr val="FF0066"/>
                </a:solidFill>
                <a:latin typeface="Arial" charset="0"/>
              </a:rPr>
              <a:t>Микроб</a:t>
            </a:r>
            <a:r>
              <a:rPr lang="ru-RU" smtClean="0">
                <a:solidFill>
                  <a:schemeClr val="accent1"/>
                </a:solidFill>
                <a:latin typeface="Arial" charset="0"/>
              </a:rPr>
              <a:t>                                  </a:t>
            </a:r>
          </a:p>
          <a:p>
            <a:pPr eaLnBrk="1" hangingPunct="1">
              <a:buFont typeface="Wingdings 2" pitchFamily="18" charset="2"/>
              <a:buNone/>
            </a:pPr>
            <a:r>
              <a:rPr lang="ru-RU" smtClean="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7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7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7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7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388" y="188913"/>
            <a:ext cx="8640762" cy="6186487"/>
          </a:xfrm>
          <a:prstGeom prst="rect">
            <a:avLst/>
          </a:prstGeom>
        </p:spPr>
        <p:txBody>
          <a:bodyPr>
            <a:spAutoFit/>
          </a:bodyPr>
          <a:lstStyle/>
          <a:p>
            <a:pPr fontAlgn="auto">
              <a:spcBef>
                <a:spcPts val="0"/>
              </a:spcBef>
              <a:spcAft>
                <a:spcPts val="0"/>
              </a:spcAft>
              <a:defRPr/>
            </a:pPr>
            <a:r>
              <a:rPr lang="ru-RU" sz="2800" dirty="0">
                <a:solidFill>
                  <a:srgbClr val="9900FF"/>
                </a:solidFill>
                <a:latin typeface="+mn-lt"/>
                <a:cs typeface="+mn-cs"/>
              </a:rPr>
              <a:t>9. Добровольное отравление никотином.</a:t>
            </a:r>
            <a:endParaRPr lang="ru-RU" sz="2800" dirty="0">
              <a:solidFill>
                <a:schemeClr val="accent5">
                  <a:lumMod val="50000"/>
                </a:schemeClr>
              </a:solidFill>
              <a:latin typeface="+mn-lt"/>
              <a:cs typeface="+mn-cs"/>
            </a:endParaRPr>
          </a:p>
          <a:p>
            <a:pPr fontAlgn="auto">
              <a:spcBef>
                <a:spcPts val="0"/>
              </a:spcBef>
              <a:spcAft>
                <a:spcPts val="0"/>
              </a:spcAft>
              <a:defRPr/>
            </a:pPr>
            <a:r>
              <a:rPr lang="ru-RU" sz="2800" dirty="0">
                <a:solidFill>
                  <a:schemeClr val="accent5">
                    <a:lumMod val="50000"/>
                  </a:schemeClr>
                </a:solidFill>
                <a:latin typeface="+mn-lt"/>
                <a:cs typeface="+mn-cs"/>
              </a:rPr>
              <a:t>                                                         Курение</a:t>
            </a:r>
          </a:p>
          <a:p>
            <a:pPr fontAlgn="auto">
              <a:spcBef>
                <a:spcPts val="0"/>
              </a:spcBef>
              <a:spcAft>
                <a:spcPts val="0"/>
              </a:spcAft>
              <a:defRPr/>
            </a:pPr>
            <a:r>
              <a:rPr lang="ru-RU" sz="2800" dirty="0">
                <a:solidFill>
                  <a:srgbClr val="9900FF"/>
                </a:solidFill>
                <a:latin typeface="+mn-lt"/>
                <a:cs typeface="+mn-cs"/>
              </a:rPr>
              <a:t>10. Этот русский полководец в детстве был очень слабым ребёнком, но он прекрасно закалил себя. Лучшим способом закалки он считал русскую баню. Там он выдерживал ужасный жар на полке, после чего на него выливали 10 вёдер холодной воды.</a:t>
            </a:r>
          </a:p>
          <a:p>
            <a:pPr fontAlgn="auto">
              <a:spcBef>
                <a:spcPts val="0"/>
              </a:spcBef>
              <a:spcAft>
                <a:spcPts val="0"/>
              </a:spcAft>
              <a:defRPr/>
            </a:pPr>
            <a:r>
              <a:rPr lang="ru-RU" sz="2800" dirty="0">
                <a:solidFill>
                  <a:srgbClr val="9900FF"/>
                </a:solidFill>
                <a:latin typeface="+mn-lt"/>
                <a:cs typeface="+mn-cs"/>
              </a:rPr>
              <a:t>                                                        </a:t>
            </a:r>
            <a:r>
              <a:rPr lang="ru-RU" sz="2800" dirty="0">
                <a:solidFill>
                  <a:schemeClr val="accent4">
                    <a:lumMod val="50000"/>
                  </a:schemeClr>
                </a:solidFill>
                <a:latin typeface="+mn-lt"/>
                <a:cs typeface="+mn-cs"/>
              </a:rPr>
              <a:t>Суворов</a:t>
            </a:r>
          </a:p>
          <a:p>
            <a:pPr fontAlgn="auto">
              <a:spcBef>
                <a:spcPts val="0"/>
              </a:spcBef>
              <a:spcAft>
                <a:spcPts val="0"/>
              </a:spcAft>
              <a:defRPr/>
            </a:pPr>
            <a:r>
              <a:rPr lang="ru-RU" sz="2800" dirty="0">
                <a:solidFill>
                  <a:srgbClr val="9900FF"/>
                </a:solidFill>
                <a:latin typeface="+mn-lt"/>
                <a:cs typeface="+mn-cs"/>
              </a:rPr>
              <a:t>11. Для чего уже в Древнем Китае и Персии здоровые люди наносили на царапину немного крови больных оспой?</a:t>
            </a:r>
          </a:p>
          <a:p>
            <a:pPr fontAlgn="auto">
              <a:spcBef>
                <a:spcPts val="0"/>
              </a:spcBef>
              <a:spcAft>
                <a:spcPts val="0"/>
              </a:spcAft>
              <a:defRPr/>
            </a:pPr>
            <a:r>
              <a:rPr lang="ru-RU" sz="2800" dirty="0">
                <a:solidFill>
                  <a:schemeClr val="accent3">
                    <a:lumMod val="50000"/>
                  </a:schemeClr>
                </a:solidFill>
                <a:latin typeface="+mn-lt"/>
                <a:cs typeface="+mn-cs"/>
              </a:rPr>
              <a:t>Таким образом, заражённые люди переносили заболевание легче.</a:t>
            </a:r>
          </a:p>
          <a:p>
            <a:pPr fontAlgn="auto">
              <a:spcBef>
                <a:spcPts val="0"/>
              </a:spcBef>
              <a:spcAft>
                <a:spcPts val="0"/>
              </a:spcAft>
              <a:defRPr/>
            </a:pPr>
            <a:r>
              <a:rPr lang="ru-RU" sz="3200" dirty="0">
                <a:solidFill>
                  <a:srgbClr val="9900FF"/>
                </a:solid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179388" y="115888"/>
            <a:ext cx="8856662" cy="6126162"/>
          </a:xfrm>
          <a:prstGeom prst="rect">
            <a:avLst/>
          </a:prstGeom>
          <a:noFill/>
          <a:ln w="9525">
            <a:noFill/>
            <a:miter lim="800000"/>
            <a:headEnd/>
            <a:tailEnd/>
          </a:ln>
        </p:spPr>
        <p:txBody>
          <a:bodyPr>
            <a:spAutoFit/>
          </a:bodyPr>
          <a:lstStyle/>
          <a:p>
            <a:r>
              <a:rPr lang="ru-RU" sz="2800">
                <a:solidFill>
                  <a:srgbClr val="FF0066"/>
                </a:solidFill>
                <a:latin typeface="Constantia" pitchFamily="18" charset="0"/>
              </a:rPr>
              <a:t>12. Назовите витамин, который вырабатывается в организме человека только под воздействием солнечных лучей.</a:t>
            </a:r>
          </a:p>
          <a:p>
            <a:r>
              <a:rPr lang="ru-RU" sz="2800">
                <a:solidFill>
                  <a:srgbClr val="FF0066"/>
                </a:solidFill>
                <a:latin typeface="Constantia" pitchFamily="18" charset="0"/>
              </a:rPr>
              <a:t>                                                               </a:t>
            </a:r>
            <a:r>
              <a:rPr lang="ru-RU" sz="2800">
                <a:solidFill>
                  <a:srgbClr val="9900FF"/>
                </a:solidFill>
                <a:latin typeface="Constantia" pitchFamily="18" charset="0"/>
              </a:rPr>
              <a:t>Витамин Д</a:t>
            </a:r>
            <a:endParaRPr lang="ru-RU" sz="2800">
              <a:solidFill>
                <a:srgbClr val="FF0066"/>
              </a:solidFill>
              <a:latin typeface="Constantia" pitchFamily="18" charset="0"/>
            </a:endParaRPr>
          </a:p>
          <a:p>
            <a:r>
              <a:rPr lang="ru-RU" sz="2800">
                <a:solidFill>
                  <a:srgbClr val="FF0066"/>
                </a:solidFill>
                <a:latin typeface="Constantia" pitchFamily="18" charset="0"/>
              </a:rPr>
              <a:t>13. В этом состоянии люди проводят треть своей жизни. Оно полезно и необходимо.</a:t>
            </a:r>
            <a:endParaRPr lang="ru-RU" sz="2800">
              <a:solidFill>
                <a:srgbClr val="9900FF"/>
              </a:solidFill>
              <a:latin typeface="Constantia" pitchFamily="18" charset="0"/>
            </a:endParaRPr>
          </a:p>
          <a:p>
            <a:r>
              <a:rPr lang="ru-RU" sz="2800">
                <a:solidFill>
                  <a:srgbClr val="9900FF"/>
                </a:solidFill>
                <a:latin typeface="Constantia" pitchFamily="18" charset="0"/>
              </a:rPr>
              <a:t>                                                                    Сон</a:t>
            </a:r>
            <a:endParaRPr lang="ru-RU" sz="2800">
              <a:solidFill>
                <a:srgbClr val="FF0066"/>
              </a:solidFill>
              <a:latin typeface="Constantia" pitchFamily="18" charset="0"/>
            </a:endParaRPr>
          </a:p>
          <a:p>
            <a:r>
              <a:rPr lang="ru-RU" sz="2800">
                <a:solidFill>
                  <a:srgbClr val="FF0066"/>
                </a:solidFill>
                <a:latin typeface="Constantia" pitchFamily="18" charset="0"/>
              </a:rPr>
              <a:t>14. Можно ли после бега сразу сесть, чтобы отдохнуть?</a:t>
            </a:r>
            <a:endParaRPr lang="ru-RU" sz="2800">
              <a:solidFill>
                <a:srgbClr val="9900FF"/>
              </a:solidFill>
              <a:latin typeface="Constantia" pitchFamily="18" charset="0"/>
            </a:endParaRPr>
          </a:p>
          <a:p>
            <a:r>
              <a:rPr lang="ru-RU" sz="2800">
                <a:solidFill>
                  <a:srgbClr val="9900FF"/>
                </a:solidFill>
                <a:latin typeface="Constantia" pitchFamily="18" charset="0"/>
              </a:rPr>
              <a:t>Нет. Нужно походить, чтобы кровь не застоялось в венах.</a:t>
            </a:r>
            <a:endParaRPr lang="ru-RU" sz="2800">
              <a:solidFill>
                <a:srgbClr val="FF0066"/>
              </a:solidFill>
              <a:latin typeface="Constantia" pitchFamily="18" charset="0"/>
            </a:endParaRPr>
          </a:p>
          <a:p>
            <a:r>
              <a:rPr lang="ru-RU" sz="2800">
                <a:solidFill>
                  <a:srgbClr val="FF0066"/>
                </a:solidFill>
                <a:latin typeface="Constantia" pitchFamily="18" charset="0"/>
              </a:rPr>
              <a:t>15. Что необходимо принимать перед сном обязательно, а в жаркую погоду – утром и вечером?</a:t>
            </a:r>
            <a:endParaRPr lang="ru-RU" sz="2800">
              <a:solidFill>
                <a:srgbClr val="9900FF"/>
              </a:solidFill>
              <a:latin typeface="Constantia" pitchFamily="18" charset="0"/>
            </a:endParaRPr>
          </a:p>
          <a:p>
            <a:r>
              <a:rPr lang="ru-RU" sz="2800">
                <a:solidFill>
                  <a:srgbClr val="9900FF"/>
                </a:solidFill>
                <a:latin typeface="Constantia" pitchFamily="18" charset="0"/>
              </a:rPr>
              <a:t>                                               Душ</a:t>
            </a:r>
            <a:endParaRPr lang="ru-RU" sz="2800">
              <a:solidFill>
                <a:srgbClr val="FF0066"/>
              </a:solidFill>
              <a:latin typeface="Constant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p:cNvSpPr>
          <p:nvPr>
            <p:ph type="title"/>
          </p:nvPr>
        </p:nvSpPr>
        <p:spPr>
          <a:xfrm>
            <a:off x="457200" y="704850"/>
            <a:ext cx="8229600" cy="1571625"/>
          </a:xfrm>
        </p:spPr>
        <p:txBody>
          <a:bodyPr/>
          <a:lstStyle/>
          <a:p>
            <a:pPr eaLnBrk="1" hangingPunct="1"/>
            <a:r>
              <a:rPr lang="ru-RU" sz="2900" smtClean="0">
                <a:solidFill>
                  <a:srgbClr val="9900FF"/>
                </a:solidFill>
              </a:rPr>
              <a:t>Вашему вниманию представлены русские пословицы и поговорки о здоровье, спрте и физкультуре, закаливании. Вам необходимо определить последнее слово и закончить поговорку. (За каждый правильный ответ 1 балл)</a:t>
            </a:r>
          </a:p>
        </p:txBody>
      </p:sp>
      <p:sp>
        <p:nvSpPr>
          <p:cNvPr id="32771" name="Rectangle 3"/>
          <p:cNvSpPr>
            <a:spLocks noGrp="1"/>
          </p:cNvSpPr>
          <p:nvPr>
            <p:ph type="body" idx="1"/>
          </p:nvPr>
        </p:nvSpPr>
        <p:spPr>
          <a:xfrm>
            <a:off x="179388" y="2420938"/>
            <a:ext cx="8507412" cy="4176712"/>
          </a:xfrm>
        </p:spPr>
        <p:txBody>
          <a:bodyPr/>
          <a:lstStyle/>
          <a:p>
            <a:pPr marL="495300" indent="-495300" eaLnBrk="1" hangingPunct="1">
              <a:buFont typeface="Wingdings 2" pitchFamily="18" charset="2"/>
              <a:buAutoNum type="arabicPeriod"/>
            </a:pPr>
            <a:r>
              <a:rPr lang="ru-RU" smtClean="0">
                <a:solidFill>
                  <a:srgbClr val="2B0AF4"/>
                </a:solidFill>
                <a:latin typeface="Arial" charset="0"/>
              </a:rPr>
              <a:t>Двигайся больше – проживёшь…</a:t>
            </a:r>
          </a:p>
          <a:p>
            <a:pPr marL="495300" indent="-495300" eaLnBrk="1" hangingPunct="1">
              <a:buFont typeface="Wingdings 2" pitchFamily="18" charset="2"/>
              <a:buNone/>
            </a:pPr>
            <a:r>
              <a:rPr lang="ru-RU" smtClean="0">
                <a:solidFill>
                  <a:srgbClr val="2B0AF4"/>
                </a:solidFill>
                <a:latin typeface="Arial" charset="0"/>
              </a:rPr>
              <a:t>                                                              </a:t>
            </a:r>
            <a:r>
              <a:rPr lang="ru-RU" smtClean="0">
                <a:solidFill>
                  <a:srgbClr val="FF0066"/>
                </a:solidFill>
                <a:latin typeface="Arial" charset="0"/>
              </a:rPr>
              <a:t>дольше.</a:t>
            </a:r>
            <a:endParaRPr lang="ru-RU" smtClean="0">
              <a:solidFill>
                <a:srgbClr val="2B0AF4"/>
              </a:solidFill>
              <a:latin typeface="Arial" charset="0"/>
            </a:endParaRPr>
          </a:p>
          <a:p>
            <a:pPr marL="495300" indent="-495300" eaLnBrk="1" hangingPunct="1">
              <a:buFont typeface="Wingdings 2" pitchFamily="18" charset="2"/>
              <a:buNone/>
            </a:pPr>
            <a:r>
              <a:rPr lang="ru-RU" smtClean="0">
                <a:solidFill>
                  <a:srgbClr val="2B0AF4"/>
                </a:solidFill>
                <a:latin typeface="Arial" charset="0"/>
              </a:rPr>
              <a:t>2. Ледяная вода – для всякой хвори …</a:t>
            </a:r>
          </a:p>
          <a:p>
            <a:pPr marL="495300" indent="-495300" eaLnBrk="1" hangingPunct="1">
              <a:buFont typeface="Wingdings 2" pitchFamily="18" charset="2"/>
              <a:buNone/>
            </a:pPr>
            <a:r>
              <a:rPr lang="ru-RU" smtClean="0">
                <a:solidFill>
                  <a:srgbClr val="2B0AF4"/>
                </a:solidFill>
                <a:latin typeface="Arial" charset="0"/>
              </a:rPr>
              <a:t>                                                               </a:t>
            </a:r>
            <a:r>
              <a:rPr lang="ru-RU" smtClean="0">
                <a:solidFill>
                  <a:srgbClr val="FF0066"/>
                </a:solidFill>
                <a:latin typeface="Arial" charset="0"/>
              </a:rPr>
              <a:t>беда.</a:t>
            </a:r>
            <a:endParaRPr lang="ru-RU" smtClean="0">
              <a:solidFill>
                <a:srgbClr val="2B0AF4"/>
              </a:solidFill>
              <a:latin typeface="Arial" charset="0"/>
            </a:endParaRPr>
          </a:p>
          <a:p>
            <a:pPr marL="495300" indent="-495300" eaLnBrk="1" hangingPunct="1">
              <a:buFont typeface="Wingdings 2" pitchFamily="18" charset="2"/>
              <a:buNone/>
            </a:pPr>
            <a:r>
              <a:rPr lang="ru-RU" smtClean="0">
                <a:solidFill>
                  <a:srgbClr val="2B0AF4"/>
                </a:solidFill>
                <a:latin typeface="Arial" charset="0"/>
              </a:rPr>
              <a:t>3. Кто от жира тяжко дышит – тот здоровьем и не…</a:t>
            </a:r>
          </a:p>
          <a:p>
            <a:pPr marL="495300" indent="-495300" eaLnBrk="1" hangingPunct="1">
              <a:buFont typeface="Wingdings 2" pitchFamily="18" charset="2"/>
              <a:buNone/>
            </a:pPr>
            <a:r>
              <a:rPr lang="ru-RU" smtClean="0">
                <a:solidFill>
                  <a:srgbClr val="2B0AF4"/>
                </a:solidFill>
                <a:latin typeface="Arial" charset="0"/>
              </a:rPr>
              <a:t>                                                                    </a:t>
            </a:r>
            <a:r>
              <a:rPr lang="ru-RU" smtClean="0">
                <a:solidFill>
                  <a:srgbClr val="FF0066"/>
                </a:solidFill>
                <a:latin typeface="Arial" charset="0"/>
              </a:rPr>
              <a:t>пышет.</a:t>
            </a:r>
          </a:p>
          <a:p>
            <a:pPr marL="495300" indent="-495300" eaLnBrk="1" hangingPunct="1">
              <a:buFont typeface="Wingdings 2" pitchFamily="18" charset="2"/>
              <a:buNone/>
            </a:pPr>
            <a:r>
              <a:rPr lang="ru-RU" smtClean="0">
                <a:solidFill>
                  <a:srgbClr val="2B0AF4"/>
                </a:solidFill>
                <a:latin typeface="Arial" charset="0"/>
              </a:rPr>
              <a:t>4. Чем тоньше талия, тем длиннее…</a:t>
            </a:r>
          </a:p>
          <a:p>
            <a:pPr marL="495300" indent="-495300" eaLnBrk="1" hangingPunct="1">
              <a:buFont typeface="Wingdings 2" pitchFamily="18" charset="2"/>
              <a:buNone/>
            </a:pPr>
            <a:r>
              <a:rPr lang="ru-RU" smtClean="0">
                <a:solidFill>
                  <a:srgbClr val="FF0066"/>
                </a:solidFill>
                <a:latin typeface="Arial" charset="0"/>
              </a:rPr>
              <a:t>                                                                    жизнь</a:t>
            </a:r>
          </a:p>
          <a:p>
            <a:pPr marL="495300" indent="-495300" eaLnBrk="1" hangingPunct="1">
              <a:buFont typeface="Wingdings 2" pitchFamily="18" charset="2"/>
              <a:buNone/>
            </a:pPr>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7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7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a:spLocks noGrp="1"/>
          </p:cNvSpPr>
          <p:nvPr>
            <p:ph type="body" idx="1"/>
          </p:nvPr>
        </p:nvSpPr>
        <p:spPr>
          <a:xfrm>
            <a:off x="179388" y="476250"/>
            <a:ext cx="8785225" cy="5848350"/>
          </a:xfrm>
        </p:spPr>
        <p:txBody>
          <a:bodyPr/>
          <a:lstStyle/>
          <a:p>
            <a:pPr eaLnBrk="1" hangingPunct="1">
              <a:buFont typeface="Wingdings 2" pitchFamily="18" charset="2"/>
              <a:buNone/>
            </a:pPr>
            <a:r>
              <a:rPr lang="ru-RU" smtClean="0">
                <a:solidFill>
                  <a:schemeClr val="accent2"/>
                </a:solidFill>
                <a:latin typeface="Arial" charset="0"/>
              </a:rPr>
              <a:t>5. Умеренность в еде целебнее, чем сто …</a:t>
            </a:r>
          </a:p>
          <a:p>
            <a:pPr eaLnBrk="1" hangingPunct="1">
              <a:buFont typeface="Wingdings 2" pitchFamily="18" charset="2"/>
              <a:buNone/>
            </a:pPr>
            <a:r>
              <a:rPr lang="ru-RU" smtClean="0">
                <a:solidFill>
                  <a:schemeClr val="accent2"/>
                </a:solidFill>
                <a:latin typeface="Arial" charset="0"/>
              </a:rPr>
              <a:t>                                                                 </a:t>
            </a:r>
            <a:r>
              <a:rPr lang="ru-RU" smtClean="0">
                <a:solidFill>
                  <a:srgbClr val="9900FF"/>
                </a:solidFill>
                <a:latin typeface="Arial" charset="0"/>
              </a:rPr>
              <a:t>врачей.</a:t>
            </a:r>
          </a:p>
          <a:p>
            <a:pPr eaLnBrk="1" hangingPunct="1">
              <a:buFont typeface="Wingdings 2" pitchFamily="18" charset="2"/>
              <a:buNone/>
            </a:pPr>
            <a:r>
              <a:rPr lang="ru-RU" smtClean="0">
                <a:solidFill>
                  <a:schemeClr val="accent2"/>
                </a:solidFill>
                <a:latin typeface="Arial" charset="0"/>
              </a:rPr>
              <a:t>6. Укладываясь спать с пустым желудком, проснёшься</a:t>
            </a:r>
          </a:p>
          <a:p>
            <a:pPr eaLnBrk="1" hangingPunct="1">
              <a:buFont typeface="Wingdings 2" pitchFamily="18" charset="2"/>
              <a:buNone/>
            </a:pPr>
            <a:r>
              <a:rPr lang="ru-RU" smtClean="0">
                <a:solidFill>
                  <a:schemeClr val="accent2"/>
                </a:solidFill>
                <a:latin typeface="Arial" charset="0"/>
              </a:rPr>
              <a:t>                                                                              </a:t>
            </a:r>
            <a:r>
              <a:rPr lang="ru-RU" smtClean="0">
                <a:solidFill>
                  <a:srgbClr val="9900FF"/>
                </a:solidFill>
                <a:latin typeface="Arial" charset="0"/>
              </a:rPr>
              <a:t>бодрым.</a:t>
            </a:r>
            <a:endParaRPr lang="ru-RU" smtClean="0">
              <a:solidFill>
                <a:schemeClr val="accent1"/>
              </a:solidFill>
              <a:latin typeface="Arial" charset="0"/>
            </a:endParaRPr>
          </a:p>
          <a:p>
            <a:pPr eaLnBrk="1" hangingPunct="1">
              <a:buFont typeface="Wingdings 2" pitchFamily="18" charset="2"/>
              <a:buNone/>
            </a:pPr>
            <a:r>
              <a:rPr lang="ru-RU" smtClean="0">
                <a:solidFill>
                  <a:schemeClr val="accent1"/>
                </a:solidFill>
                <a:latin typeface="Arial" charset="0"/>
              </a:rPr>
              <a:t>7. От вкусной и сладкой еды – ничего не жди, кроме …</a:t>
            </a:r>
          </a:p>
          <a:p>
            <a:pPr eaLnBrk="1" hangingPunct="1">
              <a:buFont typeface="Wingdings 2" pitchFamily="18" charset="2"/>
              <a:buNone/>
            </a:pPr>
            <a:r>
              <a:rPr lang="ru-RU" smtClean="0">
                <a:solidFill>
                  <a:schemeClr val="accent1"/>
                </a:solidFill>
                <a:latin typeface="Arial" charset="0"/>
              </a:rPr>
              <a:t>                                                                       </a:t>
            </a:r>
            <a:r>
              <a:rPr lang="ru-RU" smtClean="0">
                <a:solidFill>
                  <a:srgbClr val="9900FF"/>
                </a:solidFill>
                <a:latin typeface="Arial" charset="0"/>
              </a:rPr>
              <a:t>беды.</a:t>
            </a:r>
            <a:endParaRPr lang="ru-RU" smtClean="0">
              <a:solidFill>
                <a:schemeClr val="accent1"/>
              </a:solidFill>
              <a:latin typeface="Arial" charset="0"/>
            </a:endParaRPr>
          </a:p>
          <a:p>
            <a:pPr eaLnBrk="1" hangingPunct="1">
              <a:buFont typeface="Wingdings 2" pitchFamily="18" charset="2"/>
              <a:buNone/>
            </a:pPr>
            <a:r>
              <a:rPr lang="ru-RU" smtClean="0">
                <a:solidFill>
                  <a:schemeClr val="accent1"/>
                </a:solidFill>
                <a:latin typeface="Arial" charset="0"/>
              </a:rPr>
              <a:t>8. Дай работу своему телу – отдохнёт твоя …</a:t>
            </a:r>
          </a:p>
          <a:p>
            <a:pPr eaLnBrk="1" hangingPunct="1">
              <a:buFont typeface="Wingdings 2" pitchFamily="18" charset="2"/>
              <a:buNone/>
            </a:pPr>
            <a:r>
              <a:rPr lang="ru-RU" smtClean="0">
                <a:solidFill>
                  <a:schemeClr val="accent1"/>
                </a:solidFill>
                <a:latin typeface="Arial" charset="0"/>
              </a:rPr>
              <a:t>                                                                </a:t>
            </a:r>
            <a:r>
              <a:rPr lang="ru-RU" smtClean="0">
                <a:solidFill>
                  <a:srgbClr val="9900FF"/>
                </a:solidFill>
                <a:latin typeface="Arial" charset="0"/>
              </a:rPr>
              <a:t>голова.</a:t>
            </a:r>
          </a:p>
          <a:p>
            <a:pPr eaLnBrk="1" hangingPunct="1">
              <a:buFont typeface="Wingdings 2" pitchFamily="18" charset="2"/>
              <a:buNone/>
            </a:pPr>
            <a:r>
              <a:rPr lang="ru-RU" smtClean="0">
                <a:solidFill>
                  <a:schemeClr val="accent1"/>
                </a:solidFill>
                <a:latin typeface="Arial" charset="0"/>
              </a:rPr>
              <a:t>9. Лучше вдохнуть свежего воздуха, нежели пить …</a:t>
            </a:r>
          </a:p>
          <a:p>
            <a:pPr eaLnBrk="1" hangingPunct="1">
              <a:buFont typeface="Wingdings 2" pitchFamily="18" charset="2"/>
              <a:buNone/>
            </a:pPr>
            <a:r>
              <a:rPr lang="ru-RU" smtClean="0">
                <a:solidFill>
                  <a:schemeClr val="accent1"/>
                </a:solidFill>
                <a:latin typeface="Arial" charset="0"/>
              </a:rPr>
              <a:t>                                                  </a:t>
            </a:r>
            <a:r>
              <a:rPr lang="ru-RU" smtClean="0">
                <a:solidFill>
                  <a:srgbClr val="9900FF"/>
                </a:solidFill>
                <a:latin typeface="Arial" charset="0"/>
              </a:rPr>
              <a:t>                   лекарство.</a:t>
            </a:r>
          </a:p>
          <a:p>
            <a:pPr eaLnBrk="1" hangingPunct="1">
              <a:buFont typeface="Wingdings 2" pitchFamily="18" charset="2"/>
              <a:buNone/>
            </a:pPr>
            <a:r>
              <a:rPr lang="ru-RU" smtClean="0">
                <a:solidFill>
                  <a:schemeClr val="accent1"/>
                </a:solidFill>
                <a:latin typeface="Arial" charset="0"/>
              </a:rPr>
              <a:t>10. Чистота – лучшая …</a:t>
            </a:r>
          </a:p>
          <a:p>
            <a:pPr eaLnBrk="1" hangingPunct="1">
              <a:buFont typeface="Wingdings 2" pitchFamily="18" charset="2"/>
              <a:buNone/>
            </a:pPr>
            <a:r>
              <a:rPr lang="ru-RU" smtClean="0">
                <a:solidFill>
                  <a:srgbClr val="9900FF"/>
                </a:solidFill>
                <a:latin typeface="Arial" charset="0"/>
              </a:rPr>
              <a:t>                                                красота.</a:t>
            </a:r>
          </a:p>
          <a:p>
            <a:pPr eaLnBrk="1" hangingPunct="1">
              <a:buFont typeface="Wingdings 2" pitchFamily="18" charset="2"/>
              <a:buNone/>
            </a:pPr>
            <a:endParaRPr lang="ru-RU" smtClean="0">
              <a:solidFill>
                <a:schemeClr val="accent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74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74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174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174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74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250825" y="404813"/>
            <a:ext cx="8435975" cy="5919787"/>
          </a:xfrm>
        </p:spPr>
        <p:txBody>
          <a:bodyPr/>
          <a:lstStyle/>
          <a:p>
            <a:pPr eaLnBrk="1" hangingPunct="1">
              <a:buFont typeface="Wingdings 2" pitchFamily="18" charset="2"/>
              <a:buNone/>
            </a:pPr>
            <a:r>
              <a:rPr lang="ru-RU" sz="2800" smtClean="0">
                <a:solidFill>
                  <a:srgbClr val="9900FF"/>
                </a:solidFill>
                <a:latin typeface="Arial" charset="0"/>
              </a:rPr>
              <a:t>11. Чисто жить - …</a:t>
            </a:r>
          </a:p>
          <a:p>
            <a:pPr eaLnBrk="1" hangingPunct="1">
              <a:buFont typeface="Wingdings 2" pitchFamily="18" charset="2"/>
              <a:buNone/>
            </a:pPr>
            <a:r>
              <a:rPr lang="ru-RU" sz="2800" smtClean="0">
                <a:solidFill>
                  <a:srgbClr val="9900FF"/>
                </a:solidFill>
                <a:latin typeface="Arial" charset="0"/>
              </a:rPr>
              <a:t>                                    </a:t>
            </a:r>
            <a:r>
              <a:rPr lang="ru-RU" sz="2800" smtClean="0">
                <a:solidFill>
                  <a:schemeClr val="tx2"/>
                </a:solidFill>
                <a:latin typeface="Arial" charset="0"/>
              </a:rPr>
              <a:t>здоровым быть.</a:t>
            </a:r>
            <a:endParaRPr lang="ru-RU" sz="2800" smtClean="0">
              <a:solidFill>
                <a:srgbClr val="9900FF"/>
              </a:solidFill>
              <a:latin typeface="Arial" charset="0"/>
            </a:endParaRPr>
          </a:p>
          <a:p>
            <a:pPr eaLnBrk="1" hangingPunct="1">
              <a:buFont typeface="Wingdings 2" pitchFamily="18" charset="2"/>
              <a:buNone/>
            </a:pPr>
            <a:r>
              <a:rPr lang="ru-RU" sz="2800" smtClean="0">
                <a:solidFill>
                  <a:srgbClr val="9900FF"/>
                </a:solidFill>
                <a:latin typeface="Arial" charset="0"/>
              </a:rPr>
              <a:t>12. Кто аккуратен - …</a:t>
            </a:r>
          </a:p>
          <a:p>
            <a:pPr eaLnBrk="1" hangingPunct="1">
              <a:buFont typeface="Wingdings 2" pitchFamily="18" charset="2"/>
              <a:buNone/>
            </a:pPr>
            <a:r>
              <a:rPr lang="ru-RU" sz="2800" smtClean="0">
                <a:solidFill>
                  <a:srgbClr val="9900FF"/>
                </a:solidFill>
                <a:latin typeface="Arial" charset="0"/>
              </a:rPr>
              <a:t>                                      </a:t>
            </a:r>
            <a:r>
              <a:rPr lang="ru-RU" sz="2800" smtClean="0">
                <a:solidFill>
                  <a:schemeClr val="tx2"/>
                </a:solidFill>
                <a:latin typeface="Arial" charset="0"/>
              </a:rPr>
              <a:t>тот приятен.</a:t>
            </a:r>
          </a:p>
          <a:p>
            <a:pPr eaLnBrk="1" hangingPunct="1">
              <a:buFont typeface="Wingdings 2" pitchFamily="18" charset="2"/>
              <a:buNone/>
            </a:pPr>
            <a:r>
              <a:rPr lang="ru-RU" sz="2800" smtClean="0">
                <a:solidFill>
                  <a:srgbClr val="9900FF"/>
                </a:solidFill>
                <a:latin typeface="Arial" charset="0"/>
              </a:rPr>
              <a:t>13. Здоровье - …</a:t>
            </a:r>
          </a:p>
          <a:p>
            <a:pPr eaLnBrk="1" hangingPunct="1">
              <a:buFont typeface="Wingdings 2" pitchFamily="18" charset="2"/>
              <a:buNone/>
            </a:pPr>
            <a:r>
              <a:rPr lang="ru-RU" sz="2800" smtClean="0">
                <a:solidFill>
                  <a:srgbClr val="9900FF"/>
                </a:solidFill>
                <a:latin typeface="Arial" charset="0"/>
              </a:rPr>
              <a:t>                                     </a:t>
            </a:r>
            <a:r>
              <a:rPr lang="ru-RU" sz="2800" smtClean="0">
                <a:solidFill>
                  <a:schemeClr val="tx2"/>
                </a:solidFill>
                <a:latin typeface="Arial" charset="0"/>
              </a:rPr>
              <a:t>дороже всего.</a:t>
            </a:r>
          </a:p>
          <a:p>
            <a:pPr eaLnBrk="1" hangingPunct="1">
              <a:buFont typeface="Wingdings 2" pitchFamily="18" charset="2"/>
              <a:buNone/>
            </a:pPr>
            <a:r>
              <a:rPr lang="ru-RU" sz="2800" smtClean="0">
                <a:solidFill>
                  <a:srgbClr val="9900FF"/>
                </a:solidFill>
                <a:latin typeface="Arial" charset="0"/>
              </a:rPr>
              <a:t>14. Не думай быть нарядным, а думай быть …</a:t>
            </a:r>
          </a:p>
          <a:p>
            <a:pPr eaLnBrk="1" hangingPunct="1">
              <a:buFont typeface="Wingdings 2" pitchFamily="18" charset="2"/>
              <a:buNone/>
            </a:pPr>
            <a:r>
              <a:rPr lang="ru-RU" sz="2800" smtClean="0">
                <a:solidFill>
                  <a:schemeClr val="tx2"/>
                </a:solidFill>
                <a:latin typeface="Arial" charset="0"/>
              </a:rPr>
              <a:t>                                                   опрятным.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Сотрудничество">
  <a:themeElements>
    <a:clrScheme name="Сотрудничество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fontScheme name="Сотрудничество">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отрудничество 1">
        <a:dk1>
          <a:srgbClr val="000078"/>
        </a:dk1>
        <a:lt1>
          <a:srgbClr val="FFFFFF"/>
        </a:lt1>
        <a:dk2>
          <a:srgbClr val="000066"/>
        </a:dk2>
        <a:lt2>
          <a:srgbClr val="CCECFF"/>
        </a:lt2>
        <a:accent1>
          <a:srgbClr val="0099CC"/>
        </a:accent1>
        <a:accent2>
          <a:srgbClr val="008080"/>
        </a:accent2>
        <a:accent3>
          <a:srgbClr val="AAAAB8"/>
        </a:accent3>
        <a:accent4>
          <a:srgbClr val="DADADA"/>
        </a:accent4>
        <a:accent5>
          <a:srgbClr val="AACAE2"/>
        </a:accent5>
        <a:accent6>
          <a:srgbClr val="007373"/>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Сотрудничество 2">
        <a:dk1>
          <a:srgbClr val="0000A6"/>
        </a:dk1>
        <a:lt1>
          <a:srgbClr val="FFFFFF"/>
        </a:lt1>
        <a:dk2>
          <a:srgbClr val="000099"/>
        </a:dk2>
        <a:lt2>
          <a:srgbClr val="CCFFFF"/>
        </a:lt2>
        <a:accent1>
          <a:srgbClr val="00CCFF"/>
        </a:accent1>
        <a:accent2>
          <a:srgbClr val="FFE701"/>
        </a:accent2>
        <a:accent3>
          <a:srgbClr val="AAAACA"/>
        </a:accent3>
        <a:accent4>
          <a:srgbClr val="DADADA"/>
        </a:accent4>
        <a:accent5>
          <a:srgbClr val="AAE2FF"/>
        </a:accent5>
        <a:accent6>
          <a:srgbClr val="E7D101"/>
        </a:accent6>
        <a:hlink>
          <a:srgbClr val="FFCC66"/>
        </a:hlink>
        <a:folHlink>
          <a:srgbClr val="00CA00"/>
        </a:folHlink>
      </a:clrScheme>
      <a:clrMap bg1="dk2" tx1="lt1" bg2="dk1" tx2="lt2" accent1="accent1" accent2="accent2" accent3="accent3" accent4="accent4" accent5="accent5" accent6="accent6" hlink="hlink" folHlink="folHlink"/>
    </a:extraClrScheme>
    <a:extraClrScheme>
      <a:clrScheme name="Сотрудничество 3">
        <a:dk1>
          <a:srgbClr val="000000"/>
        </a:dk1>
        <a:lt1>
          <a:srgbClr val="E0EBF6"/>
        </a:lt1>
        <a:dk2>
          <a:srgbClr val="77A4AF"/>
        </a:dk2>
        <a:lt2>
          <a:srgbClr val="F3F7FB"/>
        </a:lt2>
        <a:accent1>
          <a:srgbClr val="B9C4D7"/>
        </a:accent1>
        <a:accent2>
          <a:srgbClr val="B1A1C5"/>
        </a:accent2>
        <a:accent3>
          <a:srgbClr val="EDF3FA"/>
        </a:accent3>
        <a:accent4>
          <a:srgbClr val="000000"/>
        </a:accent4>
        <a:accent5>
          <a:srgbClr val="D9DEE8"/>
        </a:accent5>
        <a:accent6>
          <a:srgbClr val="A091B2"/>
        </a:accent6>
        <a:hlink>
          <a:srgbClr val="3F2FB5"/>
        </a:hlink>
        <a:folHlink>
          <a:srgbClr val="318944"/>
        </a:folHlink>
      </a:clrScheme>
      <a:clrMap bg1="lt1" tx1="dk1" bg2="lt2" tx2="dk2" accent1="accent1" accent2="accent2" accent3="accent3" accent4="accent4" accent5="accent5" accent6="accent6" hlink="hlink" folHlink="folHlink"/>
    </a:extraClrScheme>
    <a:extraClrScheme>
      <a:clrScheme name="Сотрудничество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clrMap bg1="dk2" tx1="lt1" bg2="dk1" tx2="lt2" accent1="accent1" accent2="accent2" accent3="accent3" accent4="accent4" accent5="accent5" accent6="accent6" hlink="hlink" folHlink="folHlink"/>
    </a:extraClrScheme>
    <a:extraClrScheme>
      <a:clrScheme name="Сотрудничество 5">
        <a:dk1>
          <a:srgbClr val="8ABA8D"/>
        </a:dk1>
        <a:lt1>
          <a:srgbClr val="FFFFFF"/>
        </a:lt1>
        <a:dk2>
          <a:srgbClr val="6FB56D"/>
        </a:dk2>
        <a:lt2>
          <a:srgbClr val="DCF1F4"/>
        </a:lt2>
        <a:accent1>
          <a:srgbClr val="2E7E2E"/>
        </a:accent1>
        <a:accent2>
          <a:srgbClr val="25735D"/>
        </a:accent2>
        <a:accent3>
          <a:srgbClr val="BBD7BA"/>
        </a:accent3>
        <a:accent4>
          <a:srgbClr val="DADADA"/>
        </a:accent4>
        <a:accent5>
          <a:srgbClr val="ADC0AD"/>
        </a:accent5>
        <a:accent6>
          <a:srgbClr val="206853"/>
        </a:accent6>
        <a:hlink>
          <a:srgbClr val="FFFF00"/>
        </a:hlink>
        <a:folHlink>
          <a:srgbClr val="FFF4BF"/>
        </a:folHlink>
      </a:clrScheme>
      <a:clrMap bg1="dk2" tx1="lt1" bg2="dk1" tx2="lt2" accent1="accent1" accent2="accent2" accent3="accent3" accent4="accent4" accent5="accent5" accent6="accent6" hlink="hlink" folHlink="folHlink"/>
    </a:extraClrScheme>
    <a:extraClrScheme>
      <a:clrScheme name="Сотрудничество 6">
        <a:dk1>
          <a:srgbClr val="005400"/>
        </a:dk1>
        <a:lt1>
          <a:srgbClr val="FFFFFF"/>
        </a:lt1>
        <a:dk2>
          <a:srgbClr val="004800"/>
        </a:dk2>
        <a:lt2>
          <a:srgbClr val="D6D8C0"/>
        </a:lt2>
        <a:accent1>
          <a:srgbClr val="339933"/>
        </a:accent1>
        <a:accent2>
          <a:srgbClr val="7D8C70"/>
        </a:accent2>
        <a:accent3>
          <a:srgbClr val="AAB1AA"/>
        </a:accent3>
        <a:accent4>
          <a:srgbClr val="DADADA"/>
        </a:accent4>
        <a:accent5>
          <a:srgbClr val="ADCAAD"/>
        </a:accent5>
        <a:accent6>
          <a:srgbClr val="717E65"/>
        </a:accent6>
        <a:hlink>
          <a:srgbClr val="CCCC00"/>
        </a:hlink>
        <a:folHlink>
          <a:srgbClr val="85B3B1"/>
        </a:folHlink>
      </a:clrScheme>
      <a:clrMap bg1="dk2" tx1="lt1" bg2="dk1" tx2="lt2" accent1="accent1" accent2="accent2" accent3="accent3" accent4="accent4" accent5="accent5" accent6="accent6" hlink="hlink" folHlink="folHlink"/>
    </a:extraClrScheme>
    <a:extraClrScheme>
      <a:clrScheme name="Сотрудничество 7">
        <a:dk1>
          <a:srgbClr val="000000"/>
        </a:dk1>
        <a:lt1>
          <a:srgbClr val="F5F0BD"/>
        </a:lt1>
        <a:dk2>
          <a:srgbClr val="BD9D69"/>
        </a:dk2>
        <a:lt2>
          <a:srgbClr val="FFFFCC"/>
        </a:lt2>
        <a:accent1>
          <a:srgbClr val="CDBB77"/>
        </a:accent1>
        <a:accent2>
          <a:srgbClr val="F8EBD0"/>
        </a:accent2>
        <a:accent3>
          <a:srgbClr val="F9F6DB"/>
        </a:accent3>
        <a:accent4>
          <a:srgbClr val="000000"/>
        </a:accent4>
        <a:accent5>
          <a:srgbClr val="E3DABD"/>
        </a:accent5>
        <a:accent6>
          <a:srgbClr val="E1D5BC"/>
        </a:accent6>
        <a:hlink>
          <a:srgbClr val="FF9900"/>
        </a:hlink>
        <a:folHlink>
          <a:srgbClr val="C64B00"/>
        </a:folHlink>
      </a:clrScheme>
      <a:clrMap bg1="lt1" tx1="dk1" bg2="lt2" tx2="dk2" accent1="accent1" accent2="accent2" accent3="accent3" accent4="accent4" accent5="accent5" accent6="accent6" hlink="hlink" folHlink="folHlink"/>
    </a:extraClrScheme>
    <a:extraClrScheme>
      <a:clrScheme name="Сотрудничество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clrMap bg1="lt1" tx1="dk1" bg2="lt2" tx2="dk2" accent1="accent1" accent2="accent2" accent3="accent3" accent4="accent4" accent5="accent5" accent6="accent6" hlink="hlink" folHlink="folHlink"/>
    </a:extraClrScheme>
    <a:extraClrScheme>
      <a:clrScheme name="Сотрудничество 9">
        <a:dk1>
          <a:srgbClr val="8A0000"/>
        </a:dk1>
        <a:lt1>
          <a:srgbClr val="FFFFFF"/>
        </a:lt1>
        <a:dk2>
          <a:srgbClr val="800000"/>
        </a:dk2>
        <a:lt2>
          <a:srgbClr val="FFFFCC"/>
        </a:lt2>
        <a:accent1>
          <a:srgbClr val="FF5831"/>
        </a:accent1>
        <a:accent2>
          <a:srgbClr val="C5543D"/>
        </a:accent2>
        <a:accent3>
          <a:srgbClr val="C0AAAA"/>
        </a:accent3>
        <a:accent4>
          <a:srgbClr val="DADADA"/>
        </a:accent4>
        <a:accent5>
          <a:srgbClr val="FFB4AD"/>
        </a:accent5>
        <a:accent6>
          <a:srgbClr val="B24B36"/>
        </a:accent6>
        <a:hlink>
          <a:srgbClr val="FFFFCC"/>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538</TotalTime>
  <Words>1058</Words>
  <Application>Microsoft Office PowerPoint</Application>
  <PresentationFormat>Экран (4:3)</PresentationFormat>
  <Paragraphs>381</Paragraphs>
  <Slides>22</Slides>
  <Notes>3</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4</vt:i4>
      </vt:variant>
      <vt:variant>
        <vt:lpstr>Заголовки слайдов</vt:lpstr>
      </vt:variant>
      <vt:variant>
        <vt:i4>22</vt:i4>
      </vt:variant>
    </vt:vector>
  </HeadingPairs>
  <TitlesOfParts>
    <vt:vector size="31" baseType="lpstr">
      <vt:lpstr>Arial</vt:lpstr>
      <vt:lpstr>Calibri</vt:lpstr>
      <vt:lpstr>Constantia</vt:lpstr>
      <vt:lpstr>Wingdings 2</vt:lpstr>
      <vt:lpstr>Garamond</vt:lpstr>
      <vt:lpstr>Поток</vt:lpstr>
      <vt:lpstr>Сотрудничество</vt:lpstr>
      <vt:lpstr>Поток</vt:lpstr>
      <vt:lpstr>Сотрудничество</vt:lpstr>
      <vt:lpstr>Слайд 1</vt:lpstr>
      <vt:lpstr>Слайд 2</vt:lpstr>
      <vt:lpstr>Ответьте на вопросы желательно одним словом (за каждый правельный ответ 1 балл)</vt:lpstr>
      <vt:lpstr>Слайд 4</vt:lpstr>
      <vt:lpstr>Слайд 5</vt:lpstr>
      <vt:lpstr>Слайд 6</vt:lpstr>
      <vt:lpstr>Вашему вниманию представлены русские пословицы и поговорки о здоровье, спрте и физкультуре, закаливании. Вам необходимо определить последнее слово и закончить поговорку. (За каждый правильный ответ 1 балл)</vt:lpstr>
      <vt:lpstr>Слайд 8</vt:lpstr>
      <vt:lpstr>Слайд 9</vt:lpstr>
      <vt:lpstr>«Анаграммы» Нужно собрать слово, связанное со здоровьем. Кто быстрее?</vt:lpstr>
      <vt:lpstr>«Угадай-ка» Загадки о спорте и здоровье.</vt:lpstr>
      <vt:lpstr>Расставьте слова в правильной последовательности и прочитайте пословицу. (За правильный ответ 1 балл).</vt:lpstr>
      <vt:lpstr>Слайд 13</vt:lpstr>
      <vt:lpstr>В кроссворде зашифрованы названия фруктов, овощей и ягод. Найдите и запишите как можно больше ягод, фруктов и овощей.</vt:lpstr>
      <vt:lpstr>Слайд 15</vt:lpstr>
      <vt:lpstr>Ответьте на вопросы теста</vt:lpstr>
      <vt:lpstr>Слайд 17</vt:lpstr>
      <vt:lpstr>Слайд 18</vt:lpstr>
      <vt:lpstr>Слайд 19</vt:lpstr>
      <vt:lpstr>Слайд 20</vt:lpstr>
      <vt:lpstr>Слайд 21</vt:lpstr>
      <vt:lpstr>Слайд 22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Викторина  «Мы за здоровый образ жизни»</dc:title>
  <dc:creator>user</dc:creator>
  <cp:lastModifiedBy>Света</cp:lastModifiedBy>
  <cp:revision>12</cp:revision>
  <dcterms:created xsi:type="dcterms:W3CDTF">2017-11-22T08:19:56Z</dcterms:created>
  <dcterms:modified xsi:type="dcterms:W3CDTF">2017-11-29T16:54:32Z</dcterms:modified>
</cp:coreProperties>
</file>