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7" r:id="rId2"/>
    <p:sldId id="258" r:id="rId3"/>
    <p:sldId id="260" r:id="rId4"/>
    <p:sldId id="264" r:id="rId5"/>
    <p:sldId id="265" r:id="rId6"/>
    <p:sldId id="274" r:id="rId7"/>
    <p:sldId id="267" r:id="rId8"/>
    <p:sldId id="268" r:id="rId9"/>
    <p:sldId id="269" r:id="rId10"/>
    <p:sldId id="270" r:id="rId11"/>
    <p:sldId id="271" r:id="rId12"/>
    <p:sldId id="275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3300"/>
    <a:srgbClr val="FF66FF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7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FE2371F-D161-4D0D-AE8D-482A5FB26C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14854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E8061D3-7B43-44DB-8A04-6AF5668C20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1196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5652A3B-2C60-4D4E-A1FB-023C4CF2A7B7}" type="slidenum">
              <a:rPr lang="ru-RU" smtClean="0"/>
              <a:pPr/>
              <a:t>1</a:t>
            </a:fld>
            <a:endParaRPr lang="ru-RU" smtClean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2A4EED-30D3-4847-8504-E60A82CC0A29}" type="slidenum">
              <a:rPr lang="ru-RU" smtClean="0"/>
              <a:pPr/>
              <a:t>10</a:t>
            </a:fld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5604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2366777-DCD5-4CB1-A742-BA4CF9750E25}" type="slidenum">
              <a:rPr lang="ru-RU" smtClean="0"/>
              <a:pPr/>
              <a:t>11</a:t>
            </a:fld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E297F44-F306-496D-AC76-C94286F0E20F}" type="slidenum">
              <a:rPr lang="ru-RU" smtClean="0"/>
              <a:pPr/>
              <a:t>12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E9015EE-BDCD-45D8-90EA-965B1D91BD6D}" type="slidenum">
              <a:rPr lang="ru-RU" smtClean="0"/>
              <a:pPr/>
              <a:t>2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7412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A015D74-1AD1-466D-8E66-9EFFA1C21799}" type="slidenum">
              <a:rPr lang="ru-RU" smtClean="0"/>
              <a:pPr/>
              <a:t>3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843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440295A-07F5-47FB-9724-1D26EFD74215}" type="slidenum">
              <a:rPr lang="ru-RU" smtClean="0"/>
              <a:pPr/>
              <a:t>4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946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9DE0D61-4BDD-418D-968E-B1B06F9FED1C}" type="slidenum">
              <a:rPr lang="ru-RU" smtClean="0"/>
              <a:pPr/>
              <a:t>5</a:t>
            </a:fld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0484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84EF716-9C21-428E-A58A-6AD93BA84BDD}" type="slidenum">
              <a:rPr lang="ru-RU" smtClean="0"/>
              <a:pPr/>
              <a:t>6</a:t>
            </a:fld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1508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EC61BD5-D611-49A7-9667-C8450BCE536F}" type="slidenum">
              <a:rPr lang="ru-RU" smtClean="0"/>
              <a:pPr/>
              <a:t>7</a:t>
            </a:fld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2532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CF8EDA8-6187-468D-81B1-7E9C32F7DC45}" type="slidenum">
              <a:rPr lang="ru-RU" smtClean="0"/>
              <a:pPr/>
              <a:t>8</a:t>
            </a:fld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AC42D18-52AB-4E49-8439-2BE245B1AD99}" type="slidenum">
              <a:rPr lang="ru-RU" smtClean="0"/>
              <a:pPr/>
              <a:t>9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Савинова А.В. МОУ СОШ №3 г. Черняховск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05632E-7626-4C46-BA5F-7D9AB45940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Савинова А.В. МОУ СОШ №3 г. Черняховск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072B15-C2BE-48A2-8038-F057D79EED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Савинова А.В. МОУ СОШ №3 г. Черняховск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A3615B-964D-4034-816F-4E9A23AE93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Савинова А.В. МОУ СОШ №3 г. Черняховск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1F0EDD-60CA-4B75-A97F-A5E51E29A7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Савинова А.В. МОУ СОШ №3 г. Черняховск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FA31B4-8525-4851-8CC8-51CC66D5F2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Савинова А.В. МОУ СОШ №3 г. Черняховск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D63CD0-B8E7-44ED-A4AD-AB70EF0E4B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Савинова А.В. МОУ СОШ №3 г. Черняховск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B197C0-D2FF-42F0-AB5C-FFA461D090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Савинова А.В. МОУ СОШ №3 г. Черняховск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396D5D-31BC-48DF-A2E3-FD0B91A536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Савинова А.В. МОУ СОШ №3 г. Черняховск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05ACBE-1FCA-4EA4-A3E0-F966C18E63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Савинова А.В. МОУ СОШ №3 г. Черняховск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E03195-74C1-459D-816F-F71943A3A8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Савинова А.В. МОУ СОШ №3 г. Черняховск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F9D33C-DCB8-44E0-B981-E0A45ECD9A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1">
                <a:gamma/>
                <a:shade val="46275"/>
                <a:invGamma/>
              </a:schemeClr>
            </a:gs>
            <a:gs pos="100000">
              <a:schemeClr val="accent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ru-RU"/>
              <a:t>Савинова А.В. МОУ СОШ №3 г. Черняховск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11495769-3B58-480D-A72E-4C9A8F302C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0.jpg"/><Relationship Id="rId5" Type="http://schemas.openxmlformats.org/officeDocument/2006/relationships/image" Target="../media/image9.wmf"/><Relationship Id="rId4" Type="http://schemas.openxmlformats.org/officeDocument/2006/relationships/oleObject" Target="../embeddings/Microsoft_Word_97_-_2003_Document2.doc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2.jpg"/><Relationship Id="rId5" Type="http://schemas.openxmlformats.org/officeDocument/2006/relationships/image" Target="../media/image11.emf"/><Relationship Id="rId4" Type="http://schemas.openxmlformats.org/officeDocument/2006/relationships/oleObject" Target="../embeddings/Microsoft_Word_97_-_2003_Document3.doc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jpg"/><Relationship Id="rId5" Type="http://schemas.openxmlformats.org/officeDocument/2006/relationships/image" Target="../media/image7.wmf"/><Relationship Id="rId4" Type="http://schemas.openxmlformats.org/officeDocument/2006/relationships/oleObject" Target="../embeddings/Microsoft_Word_97_-_2003_Document1.doc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14313" y="214313"/>
            <a:ext cx="8624888" cy="1152525"/>
          </a:xfrm>
        </p:spPr>
        <p:txBody>
          <a:bodyPr/>
          <a:lstStyle/>
          <a:p>
            <a:pPr lvl="4" algn="ctr" eaLnBrk="1" hangingPunct="1">
              <a:buFontTx/>
              <a:buNone/>
            </a:pPr>
            <a:r>
              <a:rPr lang="en-US" sz="2800" b="1" smtClean="0">
                <a:solidFill>
                  <a:srgbClr val="FFC000"/>
                </a:solidFill>
                <a:latin typeface="Algerian" pitchFamily="82" charset="0"/>
              </a:rPr>
              <a:t>DIE JAHRESZEITEN</a:t>
            </a:r>
            <a:endParaRPr lang="ru-RU" sz="2800" b="1" smtClean="0">
              <a:solidFill>
                <a:srgbClr val="FFC000"/>
              </a:solidFill>
            </a:endParaRPr>
          </a:p>
        </p:txBody>
      </p:sp>
      <p:pic>
        <p:nvPicPr>
          <p:cNvPr id="5127" name="Рисунок 9" descr="первый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576" y="928689"/>
            <a:ext cx="7961387" cy="5166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1F0EDD-60CA-4B75-A97F-A5E51E29A711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095599"/>
            <a:ext cx="2895600" cy="625876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Выполнила </a:t>
            </a:r>
            <a:r>
              <a:rPr lang="ru-RU" dirty="0" err="1" smtClean="0"/>
              <a:t>Гагиева</a:t>
            </a:r>
            <a:r>
              <a:rPr lang="ru-RU" dirty="0" smtClean="0"/>
              <a:t> </a:t>
            </a:r>
            <a:r>
              <a:rPr lang="ru-RU" dirty="0" err="1" smtClean="0"/>
              <a:t>Ф.Я.,учитель</a:t>
            </a:r>
            <a:r>
              <a:rPr lang="ru-RU" dirty="0" smtClean="0"/>
              <a:t> нем. языка МБОУ СОШ №3 </a:t>
            </a:r>
            <a:r>
              <a:rPr lang="ru-RU" dirty="0" err="1" smtClean="0"/>
              <a:t>гТучково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386" name="Object 2"/>
          <p:cNvGraphicFramePr>
            <a:graphicFrameLocks noChangeAspect="1"/>
          </p:cNvGraphicFramePr>
          <p:nvPr/>
        </p:nvGraphicFramePr>
        <p:xfrm>
          <a:off x="2286000" y="457200"/>
          <a:ext cx="5348288" cy="2563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Документ" r:id="rId4" imgW="5468040" imgH="2628720" progId="Word.Document.8">
                  <p:embed/>
                </p:oleObj>
              </mc:Choice>
              <mc:Fallback>
                <p:oleObj name="Документ" r:id="rId4" imgW="5468040" imgH="2628720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457200"/>
                        <a:ext cx="5348288" cy="2563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05ACBE-1FCA-4EA4-A3E0-F966C18E63CC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9091" y="3140968"/>
            <a:ext cx="2972415" cy="22322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41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0240497"/>
              </p:ext>
            </p:extLst>
          </p:nvPr>
        </p:nvGraphicFramePr>
        <p:xfrm>
          <a:off x="1285875" y="785813"/>
          <a:ext cx="6886525" cy="39277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Document" r:id="rId4" imgW="7536544" imgH="4244717" progId="Word.Document.8">
                  <p:embed/>
                </p:oleObj>
              </mc:Choice>
              <mc:Fallback>
                <p:oleObj name="Document" r:id="rId4" imgW="7536544" imgH="4244717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85875" y="785813"/>
                        <a:ext cx="6886525" cy="392772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05ACBE-1FCA-4EA4-A3E0-F966C18E63CC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0564" y="3068960"/>
            <a:ext cx="3217540" cy="32175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2" descr="вор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725988" cy="392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Рисунок 4" descr="птичкааа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3248025"/>
            <a:ext cx="4572000" cy="360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05ACBE-1FCA-4EA4-A3E0-F966C18E63CC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>
          <a:xfrm>
            <a:off x="762000" y="2971800"/>
            <a:ext cx="7772400" cy="137160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err="1" smtClean="0">
                <a:solidFill>
                  <a:schemeClr val="accent4">
                    <a:lumMod val="85000"/>
                    <a:lumOff val="15000"/>
                  </a:schemeClr>
                </a:solidFill>
                <a:latin typeface="Century" pitchFamily="18" charset="0"/>
              </a:rPr>
              <a:t>Es</a:t>
            </a:r>
            <a:r>
              <a:rPr lang="ru-RU" dirty="0" smtClean="0">
                <a:solidFill>
                  <a:schemeClr val="accent4">
                    <a:lumMod val="85000"/>
                    <a:lumOff val="15000"/>
                  </a:schemeClr>
                </a:solidFill>
                <a:latin typeface="Century" pitchFamily="18" charset="0"/>
              </a:rPr>
              <a:t> </a:t>
            </a:r>
            <a:r>
              <a:rPr lang="ru-RU" dirty="0" err="1" smtClean="0">
                <a:solidFill>
                  <a:schemeClr val="accent4">
                    <a:lumMod val="85000"/>
                    <a:lumOff val="15000"/>
                  </a:schemeClr>
                </a:solidFill>
                <a:latin typeface="Century" pitchFamily="18" charset="0"/>
              </a:rPr>
              <a:t>war</a:t>
            </a:r>
            <a:r>
              <a:rPr lang="ru-RU" dirty="0" smtClean="0">
                <a:solidFill>
                  <a:schemeClr val="accent4">
                    <a:lumMod val="85000"/>
                    <a:lumOff val="15000"/>
                  </a:schemeClr>
                </a:solidFill>
                <a:latin typeface="Century" pitchFamily="18" charset="0"/>
              </a:rPr>
              <a:t> </a:t>
            </a:r>
            <a:r>
              <a:rPr lang="ru-RU" dirty="0" err="1" smtClean="0">
                <a:solidFill>
                  <a:schemeClr val="accent4">
                    <a:lumMod val="85000"/>
                    <a:lumOff val="15000"/>
                  </a:schemeClr>
                </a:solidFill>
                <a:latin typeface="Century" pitchFamily="18" charset="0"/>
              </a:rPr>
              <a:t>eine</a:t>
            </a:r>
            <a:r>
              <a:rPr lang="ru-RU" dirty="0" smtClean="0">
                <a:solidFill>
                  <a:schemeClr val="accent4">
                    <a:lumMod val="85000"/>
                    <a:lumOff val="15000"/>
                  </a:schemeClr>
                </a:solidFill>
                <a:latin typeface="Century" pitchFamily="18" charset="0"/>
              </a:rPr>
              <a:t> </a:t>
            </a:r>
            <a:r>
              <a:rPr lang="ru-RU" dirty="0" err="1" smtClean="0">
                <a:solidFill>
                  <a:schemeClr val="accent4">
                    <a:lumMod val="85000"/>
                    <a:lumOff val="15000"/>
                  </a:schemeClr>
                </a:solidFill>
                <a:latin typeface="Century" pitchFamily="18" charset="0"/>
              </a:rPr>
              <a:t>Mutter</a:t>
            </a:r>
            <a:r>
              <a:rPr lang="ru-RU" dirty="0" smtClean="0">
                <a:solidFill>
                  <a:schemeClr val="accent4">
                    <a:lumMod val="85000"/>
                    <a:lumOff val="15000"/>
                  </a:schemeClr>
                </a:solidFill>
                <a:latin typeface="Century" pitchFamily="18" charset="0"/>
              </a:rPr>
              <a:t>,</a:t>
            </a:r>
            <a:br>
              <a:rPr lang="ru-RU" dirty="0" smtClean="0">
                <a:solidFill>
                  <a:schemeClr val="accent4">
                    <a:lumMod val="85000"/>
                    <a:lumOff val="15000"/>
                  </a:schemeClr>
                </a:solidFill>
                <a:latin typeface="Century" pitchFamily="18" charset="0"/>
              </a:rPr>
            </a:br>
            <a:r>
              <a:rPr lang="ru-RU" dirty="0" err="1" smtClean="0">
                <a:solidFill>
                  <a:schemeClr val="accent4">
                    <a:lumMod val="85000"/>
                    <a:lumOff val="15000"/>
                  </a:schemeClr>
                </a:solidFill>
                <a:latin typeface="Century" pitchFamily="18" charset="0"/>
              </a:rPr>
              <a:t>die</a:t>
            </a:r>
            <a:r>
              <a:rPr lang="ru-RU" dirty="0" smtClean="0">
                <a:solidFill>
                  <a:schemeClr val="accent4">
                    <a:lumMod val="85000"/>
                    <a:lumOff val="15000"/>
                  </a:schemeClr>
                </a:solidFill>
                <a:latin typeface="Century" pitchFamily="18" charset="0"/>
              </a:rPr>
              <a:t> </a:t>
            </a:r>
            <a:r>
              <a:rPr lang="ru-RU" dirty="0" err="1" smtClean="0">
                <a:solidFill>
                  <a:schemeClr val="accent4">
                    <a:lumMod val="85000"/>
                    <a:lumOff val="15000"/>
                  </a:schemeClr>
                </a:solidFill>
                <a:latin typeface="Century" pitchFamily="18" charset="0"/>
              </a:rPr>
              <a:t>hatte</a:t>
            </a:r>
            <a:r>
              <a:rPr lang="ru-RU" dirty="0" smtClean="0">
                <a:solidFill>
                  <a:schemeClr val="accent4">
                    <a:lumMod val="85000"/>
                    <a:lumOff val="15000"/>
                  </a:schemeClr>
                </a:solidFill>
                <a:latin typeface="Century" pitchFamily="18" charset="0"/>
              </a:rPr>
              <a:t> 4 </a:t>
            </a:r>
            <a:r>
              <a:rPr lang="ru-RU" dirty="0" err="1" smtClean="0">
                <a:solidFill>
                  <a:schemeClr val="accent4">
                    <a:lumMod val="85000"/>
                    <a:lumOff val="15000"/>
                  </a:schemeClr>
                </a:solidFill>
                <a:latin typeface="Century" pitchFamily="18" charset="0"/>
              </a:rPr>
              <a:t>Kinder</a:t>
            </a:r>
            <a:r>
              <a:rPr lang="ru-RU" dirty="0" smtClean="0">
                <a:solidFill>
                  <a:schemeClr val="accent4">
                    <a:lumMod val="85000"/>
                    <a:lumOff val="15000"/>
                  </a:schemeClr>
                </a:solidFill>
                <a:latin typeface="Century" pitchFamily="18" charset="0"/>
              </a:rPr>
              <a:t>:</a:t>
            </a:r>
            <a:br>
              <a:rPr lang="ru-RU" dirty="0" smtClean="0">
                <a:solidFill>
                  <a:schemeClr val="accent4">
                    <a:lumMod val="85000"/>
                    <a:lumOff val="15000"/>
                  </a:schemeClr>
                </a:solidFill>
                <a:latin typeface="Century" pitchFamily="18" charset="0"/>
              </a:rPr>
            </a:br>
            <a:r>
              <a:rPr lang="ru-RU" dirty="0" err="1" smtClean="0">
                <a:solidFill>
                  <a:schemeClr val="accent4">
                    <a:lumMod val="85000"/>
                    <a:lumOff val="15000"/>
                  </a:schemeClr>
                </a:solidFill>
                <a:latin typeface="Century" pitchFamily="18" charset="0"/>
              </a:rPr>
              <a:t>den</a:t>
            </a:r>
            <a:r>
              <a:rPr lang="ru-RU" dirty="0" smtClean="0">
                <a:solidFill>
                  <a:schemeClr val="accent4">
                    <a:lumMod val="85000"/>
                    <a:lumOff val="15000"/>
                  </a:schemeClr>
                </a:solidFill>
                <a:latin typeface="Century" pitchFamily="18" charset="0"/>
              </a:rPr>
              <a:t> </a:t>
            </a:r>
            <a:r>
              <a:rPr lang="ru-RU" dirty="0" err="1" smtClean="0">
                <a:solidFill>
                  <a:schemeClr val="accent4">
                    <a:lumMod val="85000"/>
                    <a:lumOff val="15000"/>
                  </a:schemeClr>
                </a:solidFill>
                <a:latin typeface="Century" pitchFamily="18" charset="0"/>
              </a:rPr>
              <a:t>Frűhling</a:t>
            </a:r>
            <a:r>
              <a:rPr lang="ru-RU" dirty="0" smtClean="0">
                <a:solidFill>
                  <a:schemeClr val="accent4">
                    <a:lumMod val="85000"/>
                    <a:lumOff val="15000"/>
                  </a:schemeClr>
                </a:solidFill>
                <a:latin typeface="Century" pitchFamily="18" charset="0"/>
              </a:rPr>
              <a:t>, </a:t>
            </a:r>
            <a:r>
              <a:rPr lang="ru-RU" dirty="0" err="1" smtClean="0">
                <a:solidFill>
                  <a:schemeClr val="accent4">
                    <a:lumMod val="85000"/>
                    <a:lumOff val="15000"/>
                  </a:schemeClr>
                </a:solidFill>
                <a:latin typeface="Century" pitchFamily="18" charset="0"/>
              </a:rPr>
              <a:t>den</a:t>
            </a:r>
            <a:r>
              <a:rPr lang="ru-RU" dirty="0" smtClean="0">
                <a:solidFill>
                  <a:schemeClr val="accent4">
                    <a:lumMod val="85000"/>
                    <a:lumOff val="15000"/>
                  </a:schemeClr>
                </a:solidFill>
                <a:latin typeface="Century" pitchFamily="18" charset="0"/>
              </a:rPr>
              <a:t> </a:t>
            </a:r>
            <a:r>
              <a:rPr lang="ru-RU" dirty="0" err="1" smtClean="0">
                <a:solidFill>
                  <a:schemeClr val="accent4">
                    <a:lumMod val="85000"/>
                    <a:lumOff val="15000"/>
                  </a:schemeClr>
                </a:solidFill>
                <a:latin typeface="Century" pitchFamily="18" charset="0"/>
              </a:rPr>
              <a:t>Sommer</a:t>
            </a:r>
            <a:r>
              <a:rPr lang="ru-RU" dirty="0" smtClean="0">
                <a:solidFill>
                  <a:schemeClr val="accent4">
                    <a:lumMod val="85000"/>
                    <a:lumOff val="15000"/>
                  </a:schemeClr>
                </a:solidFill>
                <a:latin typeface="Century" pitchFamily="18" charset="0"/>
              </a:rPr>
              <a:t>,     </a:t>
            </a:r>
            <a:r>
              <a:rPr lang="ru-RU" dirty="0" err="1" smtClean="0">
                <a:solidFill>
                  <a:schemeClr val="accent4">
                    <a:lumMod val="85000"/>
                    <a:lumOff val="15000"/>
                  </a:schemeClr>
                </a:solidFill>
                <a:latin typeface="Century" pitchFamily="18" charset="0"/>
              </a:rPr>
              <a:t>den</a:t>
            </a:r>
            <a:r>
              <a:rPr lang="ru-RU" dirty="0" smtClean="0">
                <a:solidFill>
                  <a:schemeClr val="accent4">
                    <a:lumMod val="85000"/>
                    <a:lumOff val="15000"/>
                  </a:schemeClr>
                </a:solidFill>
                <a:latin typeface="Century" pitchFamily="18" charset="0"/>
              </a:rPr>
              <a:t> </a:t>
            </a:r>
            <a:r>
              <a:rPr lang="ru-RU" dirty="0" err="1" smtClean="0">
                <a:solidFill>
                  <a:schemeClr val="accent4">
                    <a:lumMod val="85000"/>
                    <a:lumOff val="15000"/>
                  </a:schemeClr>
                </a:solidFill>
                <a:latin typeface="Century" pitchFamily="18" charset="0"/>
              </a:rPr>
              <a:t>Herbst</a:t>
            </a:r>
            <a:r>
              <a:rPr lang="ru-RU" dirty="0" smtClean="0">
                <a:solidFill>
                  <a:schemeClr val="accent4">
                    <a:lumMod val="85000"/>
                    <a:lumOff val="15000"/>
                  </a:schemeClr>
                </a:solidFill>
                <a:latin typeface="Century" pitchFamily="18" charset="0"/>
              </a:rPr>
              <a:t> </a:t>
            </a:r>
            <a:r>
              <a:rPr lang="ru-RU" dirty="0" err="1" smtClean="0">
                <a:solidFill>
                  <a:schemeClr val="accent4">
                    <a:lumMod val="85000"/>
                    <a:lumOff val="15000"/>
                  </a:schemeClr>
                </a:solidFill>
                <a:latin typeface="Century" pitchFamily="18" charset="0"/>
              </a:rPr>
              <a:t>und</a:t>
            </a:r>
            <a:r>
              <a:rPr lang="ru-RU" dirty="0" smtClean="0">
                <a:solidFill>
                  <a:schemeClr val="accent4">
                    <a:lumMod val="85000"/>
                    <a:lumOff val="15000"/>
                  </a:schemeClr>
                </a:solidFill>
                <a:latin typeface="Century" pitchFamily="18" charset="0"/>
              </a:rPr>
              <a:t> </a:t>
            </a:r>
            <a:r>
              <a:rPr lang="ru-RU" dirty="0" err="1" smtClean="0">
                <a:solidFill>
                  <a:schemeClr val="accent4">
                    <a:lumMod val="85000"/>
                    <a:lumOff val="15000"/>
                  </a:schemeClr>
                </a:solidFill>
                <a:latin typeface="Century" pitchFamily="18" charset="0"/>
              </a:rPr>
              <a:t>den</a:t>
            </a:r>
            <a:r>
              <a:rPr lang="ru-RU" dirty="0" smtClean="0">
                <a:solidFill>
                  <a:schemeClr val="accent4">
                    <a:lumMod val="85000"/>
                    <a:lumOff val="15000"/>
                  </a:schemeClr>
                </a:solidFill>
                <a:latin typeface="Century" pitchFamily="18" charset="0"/>
              </a:rPr>
              <a:t> </a:t>
            </a:r>
            <a:r>
              <a:rPr lang="ru-RU" dirty="0" err="1" smtClean="0">
                <a:solidFill>
                  <a:schemeClr val="accent4">
                    <a:lumMod val="85000"/>
                    <a:lumOff val="15000"/>
                  </a:schemeClr>
                </a:solidFill>
                <a:latin typeface="Century" pitchFamily="18" charset="0"/>
              </a:rPr>
              <a:t>Winter</a:t>
            </a:r>
            <a:r>
              <a:rPr lang="ru-RU" dirty="0" smtClean="0">
                <a:solidFill>
                  <a:schemeClr val="accent4">
                    <a:lumMod val="85000"/>
                    <a:lumOff val="15000"/>
                  </a:schemeClr>
                </a:solidFill>
                <a:latin typeface="Century" pitchFamily="18" charset="0"/>
              </a:rPr>
              <a:t>.</a:t>
            </a:r>
            <a:br>
              <a:rPr lang="ru-RU" dirty="0" smtClean="0">
                <a:solidFill>
                  <a:schemeClr val="accent4">
                    <a:lumMod val="85000"/>
                    <a:lumOff val="15000"/>
                  </a:schemeClr>
                </a:solidFill>
                <a:latin typeface="Century" pitchFamily="18" charset="0"/>
              </a:rPr>
            </a:br>
            <a:r>
              <a:rPr lang="ru-RU" dirty="0" err="1" smtClean="0">
                <a:solidFill>
                  <a:schemeClr val="accent4">
                    <a:lumMod val="85000"/>
                    <a:lumOff val="15000"/>
                  </a:schemeClr>
                </a:solidFill>
                <a:latin typeface="Century" pitchFamily="18" charset="0"/>
              </a:rPr>
              <a:t>Der</a:t>
            </a:r>
            <a:r>
              <a:rPr lang="ru-RU" dirty="0" smtClean="0">
                <a:solidFill>
                  <a:schemeClr val="accent4">
                    <a:lumMod val="85000"/>
                    <a:lumOff val="15000"/>
                  </a:schemeClr>
                </a:solidFill>
                <a:latin typeface="Century" pitchFamily="18" charset="0"/>
              </a:rPr>
              <a:t> </a:t>
            </a:r>
            <a:r>
              <a:rPr lang="ru-RU" dirty="0" err="1" smtClean="0">
                <a:solidFill>
                  <a:schemeClr val="accent4">
                    <a:lumMod val="85000"/>
                    <a:lumOff val="15000"/>
                  </a:schemeClr>
                </a:solidFill>
                <a:latin typeface="Century" pitchFamily="18" charset="0"/>
              </a:rPr>
              <a:t>Frűhling</a:t>
            </a:r>
            <a:r>
              <a:rPr lang="ru-RU" dirty="0" smtClean="0">
                <a:solidFill>
                  <a:schemeClr val="accent4">
                    <a:lumMod val="85000"/>
                    <a:lumOff val="15000"/>
                  </a:schemeClr>
                </a:solidFill>
                <a:latin typeface="Century" pitchFamily="18" charset="0"/>
              </a:rPr>
              <a:t> </a:t>
            </a:r>
            <a:r>
              <a:rPr lang="ru-RU" dirty="0" err="1" smtClean="0">
                <a:solidFill>
                  <a:schemeClr val="accent4">
                    <a:lumMod val="85000"/>
                    <a:lumOff val="15000"/>
                  </a:schemeClr>
                </a:solidFill>
                <a:latin typeface="Century" pitchFamily="18" charset="0"/>
              </a:rPr>
              <a:t>bringt</a:t>
            </a:r>
            <a:r>
              <a:rPr lang="ru-RU" dirty="0" smtClean="0">
                <a:solidFill>
                  <a:schemeClr val="accent4">
                    <a:lumMod val="85000"/>
                    <a:lumOff val="15000"/>
                  </a:schemeClr>
                </a:solidFill>
                <a:latin typeface="Century" pitchFamily="18" charset="0"/>
              </a:rPr>
              <a:t> </a:t>
            </a:r>
            <a:r>
              <a:rPr lang="ru-RU" dirty="0" err="1" smtClean="0">
                <a:solidFill>
                  <a:schemeClr val="accent4">
                    <a:lumMod val="85000"/>
                    <a:lumOff val="15000"/>
                  </a:schemeClr>
                </a:solidFill>
                <a:latin typeface="Century" pitchFamily="18" charset="0"/>
              </a:rPr>
              <a:t>Blumen</a:t>
            </a:r>
            <a:r>
              <a:rPr lang="ru-RU" dirty="0" smtClean="0">
                <a:solidFill>
                  <a:schemeClr val="accent4">
                    <a:lumMod val="85000"/>
                    <a:lumOff val="15000"/>
                  </a:schemeClr>
                </a:solidFill>
                <a:latin typeface="Century" pitchFamily="18" charset="0"/>
              </a:rPr>
              <a:t>,</a:t>
            </a:r>
            <a:br>
              <a:rPr lang="ru-RU" dirty="0" smtClean="0">
                <a:solidFill>
                  <a:schemeClr val="accent4">
                    <a:lumMod val="85000"/>
                    <a:lumOff val="15000"/>
                  </a:schemeClr>
                </a:solidFill>
                <a:latin typeface="Century" pitchFamily="18" charset="0"/>
              </a:rPr>
            </a:br>
            <a:r>
              <a:rPr lang="ru-RU" dirty="0" err="1" smtClean="0">
                <a:solidFill>
                  <a:schemeClr val="accent4">
                    <a:lumMod val="85000"/>
                    <a:lumOff val="15000"/>
                  </a:schemeClr>
                </a:solidFill>
                <a:latin typeface="Century" pitchFamily="18" charset="0"/>
              </a:rPr>
              <a:t>der</a:t>
            </a:r>
            <a:r>
              <a:rPr lang="ru-RU" dirty="0" smtClean="0">
                <a:solidFill>
                  <a:schemeClr val="accent4">
                    <a:lumMod val="85000"/>
                    <a:lumOff val="15000"/>
                  </a:schemeClr>
                </a:solidFill>
                <a:latin typeface="Century" pitchFamily="18" charset="0"/>
              </a:rPr>
              <a:t> </a:t>
            </a:r>
            <a:r>
              <a:rPr lang="ru-RU" dirty="0" err="1" smtClean="0">
                <a:solidFill>
                  <a:schemeClr val="accent4">
                    <a:lumMod val="85000"/>
                    <a:lumOff val="15000"/>
                  </a:schemeClr>
                </a:solidFill>
                <a:latin typeface="Century" pitchFamily="18" charset="0"/>
              </a:rPr>
              <a:t>Sommer</a:t>
            </a:r>
            <a:r>
              <a:rPr lang="ru-RU" dirty="0" smtClean="0">
                <a:solidFill>
                  <a:schemeClr val="accent4">
                    <a:lumMod val="85000"/>
                    <a:lumOff val="15000"/>
                  </a:schemeClr>
                </a:solidFill>
                <a:latin typeface="Century" pitchFamily="18" charset="0"/>
              </a:rPr>
              <a:t> </a:t>
            </a:r>
            <a:r>
              <a:rPr lang="ru-RU" dirty="0" err="1" smtClean="0">
                <a:solidFill>
                  <a:schemeClr val="accent4">
                    <a:lumMod val="85000"/>
                    <a:lumOff val="15000"/>
                  </a:schemeClr>
                </a:solidFill>
                <a:latin typeface="Century" pitchFamily="18" charset="0"/>
              </a:rPr>
              <a:t>bringt</a:t>
            </a:r>
            <a:r>
              <a:rPr lang="ru-RU" dirty="0" smtClean="0">
                <a:solidFill>
                  <a:schemeClr val="accent4">
                    <a:lumMod val="85000"/>
                    <a:lumOff val="15000"/>
                  </a:schemeClr>
                </a:solidFill>
                <a:latin typeface="Century" pitchFamily="18" charset="0"/>
              </a:rPr>
              <a:t> </a:t>
            </a:r>
            <a:r>
              <a:rPr lang="ru-RU" dirty="0" err="1" smtClean="0">
                <a:solidFill>
                  <a:schemeClr val="accent4">
                    <a:lumMod val="85000"/>
                    <a:lumOff val="15000"/>
                  </a:schemeClr>
                </a:solidFill>
                <a:latin typeface="Century" pitchFamily="18" charset="0"/>
              </a:rPr>
              <a:t>Klee</a:t>
            </a:r>
            <a:r>
              <a:rPr lang="ru-RU" dirty="0" smtClean="0">
                <a:solidFill>
                  <a:schemeClr val="accent4">
                    <a:lumMod val="85000"/>
                    <a:lumOff val="15000"/>
                  </a:schemeClr>
                </a:solidFill>
                <a:latin typeface="Century" pitchFamily="18" charset="0"/>
              </a:rPr>
              <a:t>.</a:t>
            </a:r>
            <a:br>
              <a:rPr lang="ru-RU" dirty="0" smtClean="0">
                <a:solidFill>
                  <a:schemeClr val="accent4">
                    <a:lumMod val="85000"/>
                    <a:lumOff val="15000"/>
                  </a:schemeClr>
                </a:solidFill>
                <a:latin typeface="Century" pitchFamily="18" charset="0"/>
              </a:rPr>
            </a:br>
            <a:r>
              <a:rPr lang="ru-RU" dirty="0" err="1" smtClean="0">
                <a:solidFill>
                  <a:schemeClr val="accent4">
                    <a:lumMod val="85000"/>
                    <a:lumOff val="15000"/>
                  </a:schemeClr>
                </a:solidFill>
                <a:latin typeface="Century" pitchFamily="18" charset="0"/>
              </a:rPr>
              <a:t>Der</a:t>
            </a:r>
            <a:r>
              <a:rPr lang="ru-RU" dirty="0" smtClean="0">
                <a:solidFill>
                  <a:schemeClr val="accent4">
                    <a:lumMod val="85000"/>
                    <a:lumOff val="15000"/>
                  </a:schemeClr>
                </a:solidFill>
                <a:latin typeface="Century" pitchFamily="18" charset="0"/>
              </a:rPr>
              <a:t> </a:t>
            </a:r>
            <a:r>
              <a:rPr lang="ru-RU" dirty="0" err="1" smtClean="0">
                <a:solidFill>
                  <a:schemeClr val="accent4">
                    <a:lumMod val="85000"/>
                    <a:lumOff val="15000"/>
                  </a:schemeClr>
                </a:solidFill>
                <a:latin typeface="Century" pitchFamily="18" charset="0"/>
              </a:rPr>
              <a:t>Herbst</a:t>
            </a:r>
            <a:r>
              <a:rPr lang="ru-RU" dirty="0" smtClean="0">
                <a:solidFill>
                  <a:schemeClr val="accent4">
                    <a:lumMod val="85000"/>
                    <a:lumOff val="15000"/>
                  </a:schemeClr>
                </a:solidFill>
                <a:latin typeface="Century" pitchFamily="18" charset="0"/>
              </a:rPr>
              <a:t> </a:t>
            </a:r>
            <a:r>
              <a:rPr lang="ru-RU" dirty="0" err="1" smtClean="0">
                <a:solidFill>
                  <a:schemeClr val="accent4">
                    <a:lumMod val="85000"/>
                    <a:lumOff val="15000"/>
                  </a:schemeClr>
                </a:solidFill>
                <a:latin typeface="Century" pitchFamily="18" charset="0"/>
              </a:rPr>
              <a:t>bringt</a:t>
            </a:r>
            <a:r>
              <a:rPr lang="ru-RU" dirty="0" smtClean="0">
                <a:solidFill>
                  <a:schemeClr val="accent4">
                    <a:lumMod val="85000"/>
                    <a:lumOff val="15000"/>
                  </a:schemeClr>
                </a:solidFill>
                <a:latin typeface="Century" pitchFamily="18" charset="0"/>
              </a:rPr>
              <a:t> </a:t>
            </a:r>
            <a:r>
              <a:rPr lang="ru-RU" dirty="0" err="1" smtClean="0">
                <a:solidFill>
                  <a:schemeClr val="accent4">
                    <a:lumMod val="85000"/>
                    <a:lumOff val="15000"/>
                  </a:schemeClr>
                </a:solidFill>
                <a:latin typeface="Century" pitchFamily="18" charset="0"/>
              </a:rPr>
              <a:t>Trauben</a:t>
            </a:r>
            <a:r>
              <a:rPr lang="ru-RU" dirty="0" smtClean="0">
                <a:solidFill>
                  <a:schemeClr val="accent4">
                    <a:lumMod val="85000"/>
                    <a:lumOff val="15000"/>
                  </a:schemeClr>
                </a:solidFill>
                <a:latin typeface="Century" pitchFamily="18" charset="0"/>
              </a:rPr>
              <a:t>,</a:t>
            </a:r>
            <a:br>
              <a:rPr lang="ru-RU" dirty="0" smtClean="0">
                <a:solidFill>
                  <a:schemeClr val="accent4">
                    <a:lumMod val="85000"/>
                    <a:lumOff val="15000"/>
                  </a:schemeClr>
                </a:solidFill>
                <a:latin typeface="Century" pitchFamily="18" charset="0"/>
              </a:rPr>
            </a:br>
            <a:r>
              <a:rPr lang="ru-RU" dirty="0" err="1" smtClean="0">
                <a:solidFill>
                  <a:schemeClr val="accent4">
                    <a:lumMod val="85000"/>
                    <a:lumOff val="15000"/>
                  </a:schemeClr>
                </a:solidFill>
                <a:latin typeface="Century" pitchFamily="18" charset="0"/>
              </a:rPr>
              <a:t>der</a:t>
            </a:r>
            <a:r>
              <a:rPr lang="ru-RU" dirty="0" smtClean="0">
                <a:solidFill>
                  <a:schemeClr val="accent4">
                    <a:lumMod val="85000"/>
                    <a:lumOff val="15000"/>
                  </a:schemeClr>
                </a:solidFill>
                <a:latin typeface="Century" pitchFamily="18" charset="0"/>
              </a:rPr>
              <a:t> </a:t>
            </a:r>
            <a:r>
              <a:rPr lang="ru-RU" dirty="0" err="1" smtClean="0">
                <a:solidFill>
                  <a:schemeClr val="accent4">
                    <a:lumMod val="85000"/>
                    <a:lumOff val="15000"/>
                  </a:schemeClr>
                </a:solidFill>
                <a:latin typeface="Century" pitchFamily="18" charset="0"/>
              </a:rPr>
              <a:t>Winter</a:t>
            </a:r>
            <a:r>
              <a:rPr lang="ru-RU" dirty="0" smtClean="0">
                <a:solidFill>
                  <a:schemeClr val="accent4">
                    <a:lumMod val="85000"/>
                    <a:lumOff val="15000"/>
                  </a:schemeClr>
                </a:solidFill>
                <a:latin typeface="Century" pitchFamily="18" charset="0"/>
              </a:rPr>
              <a:t> </a:t>
            </a:r>
            <a:r>
              <a:rPr lang="ru-RU" dirty="0" err="1" smtClean="0">
                <a:solidFill>
                  <a:schemeClr val="accent4">
                    <a:lumMod val="85000"/>
                    <a:lumOff val="15000"/>
                  </a:schemeClr>
                </a:solidFill>
                <a:latin typeface="Century" pitchFamily="18" charset="0"/>
              </a:rPr>
              <a:t>bringt</a:t>
            </a:r>
            <a:r>
              <a:rPr lang="ru-RU" dirty="0" smtClean="0">
                <a:solidFill>
                  <a:schemeClr val="accent4">
                    <a:lumMod val="85000"/>
                    <a:lumOff val="15000"/>
                  </a:schemeClr>
                </a:solidFill>
                <a:latin typeface="Century" pitchFamily="18" charset="0"/>
              </a:rPr>
              <a:t> </a:t>
            </a:r>
            <a:r>
              <a:rPr lang="ru-RU" dirty="0" err="1" smtClean="0">
                <a:solidFill>
                  <a:schemeClr val="accent4">
                    <a:lumMod val="85000"/>
                    <a:lumOff val="15000"/>
                  </a:schemeClr>
                </a:solidFill>
                <a:latin typeface="Century" pitchFamily="18" charset="0"/>
              </a:rPr>
              <a:t>Schnee</a:t>
            </a:r>
            <a:r>
              <a:rPr lang="ru-RU" dirty="0" smtClean="0">
                <a:solidFill>
                  <a:schemeClr val="accent4">
                    <a:lumMod val="85000"/>
                    <a:lumOff val="15000"/>
                  </a:schemeClr>
                </a:solidFill>
                <a:latin typeface="Century" pitchFamily="18" charset="0"/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396D5D-31BC-48DF-A2E3-FD0B91A53651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3208338" y="357188"/>
            <a:ext cx="27924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de-DE" sz="3600" b="1" dirty="0">
                <a:solidFill>
                  <a:schemeClr val="accent3"/>
                </a:solidFill>
                <a:latin typeface="Algerian" pitchFamily="82" charset="0"/>
              </a:rPr>
              <a:t>Der Winter</a:t>
            </a:r>
            <a:endParaRPr lang="ru-RU" sz="3600" b="1" dirty="0">
              <a:solidFill>
                <a:schemeClr val="accent3"/>
              </a:solidFill>
              <a:latin typeface="Constantia" pitchFamily="18" charset="0"/>
            </a:endParaRPr>
          </a:p>
        </p:txBody>
      </p:sp>
      <p:pic>
        <p:nvPicPr>
          <p:cNvPr id="7171" name="Рисунок 5" descr="зима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500188"/>
            <a:ext cx="9144000" cy="535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1F0EDD-60CA-4B75-A97F-A5E51E29A711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4"/>
          <p:cNvSpPr txBox="1">
            <a:spLocks noChangeArrowheads="1"/>
          </p:cNvSpPr>
          <p:nvPr/>
        </p:nvSpPr>
        <p:spPr bwMode="auto">
          <a:xfrm rot="10800000" flipV="1">
            <a:off x="2828925" y="214313"/>
            <a:ext cx="33861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 b="1">
                <a:solidFill>
                  <a:srgbClr val="92D050"/>
                </a:solidFill>
                <a:latin typeface="Algerian" pitchFamily="82" charset="0"/>
              </a:rPr>
              <a:t>Der Fr</a:t>
            </a:r>
            <a:r>
              <a:rPr lang="de-DE" sz="3600" b="1">
                <a:solidFill>
                  <a:srgbClr val="92D050"/>
                </a:solidFill>
                <a:latin typeface="Algerian" pitchFamily="82" charset="0"/>
              </a:rPr>
              <a:t>ühling</a:t>
            </a:r>
            <a:endParaRPr lang="ru-RU" sz="3600" b="1">
              <a:solidFill>
                <a:srgbClr val="92D050"/>
              </a:solidFill>
            </a:endParaRPr>
          </a:p>
        </p:txBody>
      </p:sp>
      <p:pic>
        <p:nvPicPr>
          <p:cNvPr id="8195" name="Рисунок 5" descr="весна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071563"/>
            <a:ext cx="9144000" cy="578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1F0EDD-60CA-4B75-A97F-A5E51E29A711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4"/>
          <p:cNvSpPr txBox="1">
            <a:spLocks noChangeArrowheads="1"/>
          </p:cNvSpPr>
          <p:nvPr/>
        </p:nvSpPr>
        <p:spPr bwMode="auto">
          <a:xfrm>
            <a:off x="3143250" y="285750"/>
            <a:ext cx="27543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3200" b="1">
                <a:solidFill>
                  <a:srgbClr val="FF0000"/>
                </a:solidFill>
                <a:latin typeface="Algerian" pitchFamily="82" charset="0"/>
              </a:rPr>
              <a:t>Der</a:t>
            </a:r>
            <a:r>
              <a:rPr lang="ru-RU" sz="3200" b="1">
                <a:solidFill>
                  <a:srgbClr val="FF0000"/>
                </a:solidFill>
                <a:latin typeface="Algerian" pitchFamily="82" charset="0"/>
              </a:rPr>
              <a:t> </a:t>
            </a:r>
            <a:r>
              <a:rPr lang="de-DE" sz="3200" b="1">
                <a:solidFill>
                  <a:srgbClr val="FF0000"/>
                </a:solidFill>
                <a:latin typeface="Algerian" pitchFamily="82" charset="0"/>
              </a:rPr>
              <a:t> Sommer</a:t>
            </a:r>
            <a:endParaRPr lang="ru-RU" sz="3200" b="1">
              <a:solidFill>
                <a:srgbClr val="FF0000"/>
              </a:solidFill>
            </a:endParaRPr>
          </a:p>
        </p:txBody>
      </p:sp>
      <p:pic>
        <p:nvPicPr>
          <p:cNvPr id="9219" name="Рисунок 6" descr="лето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958850"/>
            <a:ext cx="9144000" cy="589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1F0EDD-60CA-4B75-A97F-A5E51E29A711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4"/>
          <p:cNvSpPr txBox="1">
            <a:spLocks noChangeArrowheads="1"/>
          </p:cNvSpPr>
          <p:nvPr/>
        </p:nvSpPr>
        <p:spPr bwMode="auto">
          <a:xfrm>
            <a:off x="3270250" y="285750"/>
            <a:ext cx="26590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3200" b="1">
                <a:solidFill>
                  <a:srgbClr val="FFFF00"/>
                </a:solidFill>
                <a:latin typeface="Algerian" pitchFamily="82" charset="0"/>
              </a:rPr>
              <a:t>Der</a:t>
            </a:r>
            <a:r>
              <a:rPr lang="ru-RU" sz="3200" b="1">
                <a:solidFill>
                  <a:srgbClr val="FFFF00"/>
                </a:solidFill>
                <a:latin typeface="Algerian" pitchFamily="82" charset="0"/>
              </a:rPr>
              <a:t> </a:t>
            </a:r>
            <a:r>
              <a:rPr lang="de-DE" sz="3200" b="1">
                <a:solidFill>
                  <a:srgbClr val="FFFF00"/>
                </a:solidFill>
                <a:latin typeface="Algerian" pitchFamily="82" charset="0"/>
              </a:rPr>
              <a:t> </a:t>
            </a:r>
            <a:r>
              <a:rPr lang="en-US" sz="3200" b="1">
                <a:solidFill>
                  <a:srgbClr val="FFFF00"/>
                </a:solidFill>
                <a:latin typeface="Algerian" pitchFamily="82" charset="0"/>
              </a:rPr>
              <a:t>HERBST</a:t>
            </a:r>
            <a:endParaRPr lang="ru-RU" sz="3200" b="1">
              <a:solidFill>
                <a:srgbClr val="FFFF00"/>
              </a:solidFill>
            </a:endParaRPr>
          </a:p>
        </p:txBody>
      </p:sp>
      <p:pic>
        <p:nvPicPr>
          <p:cNvPr id="10243" name="Рисунок 3" descr="осень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014413"/>
            <a:ext cx="9144000" cy="584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1F0EDD-60CA-4B75-A97F-A5E51E29A711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304800" y="1219200"/>
            <a:ext cx="6648450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sz="4000">
                <a:latin typeface="Times New Roman" pitchFamily="18" charset="0"/>
              </a:rPr>
              <a:t>Ich mag (nicht) </a:t>
            </a:r>
          </a:p>
          <a:p>
            <a:pPr eaLnBrk="0" hangingPunct="0"/>
            <a:r>
              <a:rPr lang="ru-RU" sz="4000">
                <a:latin typeface="Times New Roman" pitchFamily="18" charset="0"/>
              </a:rPr>
              <a:t>				den Sommer</a:t>
            </a:r>
          </a:p>
          <a:p>
            <a:pPr eaLnBrk="0" hangingPunct="0"/>
            <a:r>
              <a:rPr lang="ru-RU" sz="4000">
                <a:latin typeface="Times New Roman" pitchFamily="18" charset="0"/>
              </a:rPr>
              <a:t>				den Winter</a:t>
            </a:r>
          </a:p>
          <a:p>
            <a:pPr eaLnBrk="0" hangingPunct="0"/>
            <a:r>
              <a:rPr lang="ru-RU" sz="4000">
                <a:latin typeface="Times New Roman" pitchFamily="18" charset="0"/>
              </a:rPr>
              <a:t>	  	 		den Frűhling</a:t>
            </a:r>
          </a:p>
          <a:p>
            <a:pPr eaLnBrk="0" hangingPunct="0"/>
            <a:r>
              <a:rPr lang="ru-RU" sz="4000">
                <a:latin typeface="Times New Roman" pitchFamily="18" charset="0"/>
              </a:rPr>
              <a:t>	  	 	   	den Herbst</a:t>
            </a:r>
          </a:p>
          <a:p>
            <a:pPr eaLnBrk="0" hangingPunct="0"/>
            <a:r>
              <a:rPr lang="ru-RU" sz="4000">
                <a:latin typeface="Times New Roman" pitchFamily="18" charset="0"/>
              </a:rPr>
              <a:t>							</a:t>
            </a:r>
          </a:p>
        </p:txBody>
      </p:sp>
      <p:sp>
        <p:nvSpPr>
          <p:cNvPr id="13315" name="Line 3"/>
          <p:cNvSpPr>
            <a:spLocks noChangeShapeType="1"/>
          </p:cNvSpPr>
          <p:nvPr/>
        </p:nvSpPr>
        <p:spPr bwMode="auto">
          <a:xfrm>
            <a:off x="381000" y="1905000"/>
            <a:ext cx="320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05ACBE-1FCA-4EA4-A3E0-F966C18E63CC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autoUpdateAnimBg="0"/>
      <p:bldP spid="133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42863" y="1035050"/>
            <a:ext cx="88931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ru-RU" sz="3600" b="1" u="sng">
                <a:solidFill>
                  <a:schemeClr val="bg1"/>
                </a:solidFill>
                <a:latin typeface="Times New Roman" pitchFamily="18" charset="0"/>
                <a:cs typeface="Shruti" pitchFamily="34" charset="0"/>
              </a:rPr>
              <a:t>Es donnert, es blitzt </a:t>
            </a:r>
            <a:r>
              <a:rPr lang="ru-RU" sz="3600" b="1">
                <a:solidFill>
                  <a:schemeClr val="bg1"/>
                </a:solidFill>
                <a:latin typeface="Times New Roman" pitchFamily="18" charset="0"/>
                <a:cs typeface="Shruti" pitchFamily="34" charset="0"/>
              </a:rPr>
              <a:t>und macht alles nass,</a:t>
            </a:r>
          </a:p>
          <a:p>
            <a:pPr algn="ctr" eaLnBrk="0" hangingPunct="0"/>
            <a:r>
              <a:rPr lang="ru-RU" sz="3600" b="1">
                <a:solidFill>
                  <a:schemeClr val="bg1"/>
                </a:solidFill>
                <a:latin typeface="Times New Roman" pitchFamily="18" charset="0"/>
                <a:cs typeface="Shruti" pitchFamily="34" charset="0"/>
              </a:rPr>
              <a:t>Die Băume, die Blumen, die Tiere, das Gras.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05ACBE-1FCA-4EA4-A3E0-F966C18E63CC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2420888"/>
            <a:ext cx="4572000" cy="342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362" name="Object 2"/>
          <p:cNvGraphicFramePr>
            <a:graphicFrameLocks noChangeAspect="1"/>
          </p:cNvGraphicFramePr>
          <p:nvPr/>
        </p:nvGraphicFramePr>
        <p:xfrm>
          <a:off x="2500313" y="1000125"/>
          <a:ext cx="5751512" cy="2344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Документ" r:id="rId4" imgW="5869440" imgH="2390040" progId="Word.Document.8">
                  <p:embed/>
                </p:oleObj>
              </mc:Choice>
              <mc:Fallback>
                <p:oleObj name="Документ" r:id="rId4" imgW="5869440" imgH="2390040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0313" y="1000125"/>
                        <a:ext cx="5751512" cy="2344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05ACBE-1FCA-4EA4-A3E0-F966C18E63CC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3429000"/>
            <a:ext cx="2419350" cy="1809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1654</TotalTime>
  <Words>80</Words>
  <Application>Microsoft Office PowerPoint</Application>
  <PresentationFormat>Экран (4:3)</PresentationFormat>
  <Paragraphs>39</Paragraphs>
  <Slides>12</Slides>
  <Notes>12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Оформление по умолчанию</vt:lpstr>
      <vt:lpstr>Документ</vt:lpstr>
      <vt:lpstr>Document</vt:lpstr>
      <vt:lpstr>Презентация PowerPoint</vt:lpstr>
      <vt:lpstr>Es war eine Mutter, die hatte 4 Kinder: den Frűhling, den Sommer,     den Herbst und den Winter. Der Frűhling bringt Blumen, der Sommer bringt Klee. Der Herbst bringt Trauben, der Winter bringt Schnee.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Heute ist der 3. März, Freitag.</dc:title>
  <dc:creator>Administrator</dc:creator>
  <cp:lastModifiedBy>Франческа Гагиева</cp:lastModifiedBy>
  <cp:revision>25</cp:revision>
  <dcterms:created xsi:type="dcterms:W3CDTF">2006-02-22T13:02:51Z</dcterms:created>
  <dcterms:modified xsi:type="dcterms:W3CDTF">2015-04-03T13:43:17Z</dcterms:modified>
</cp:coreProperties>
</file>