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7" r:id="rId2"/>
    <p:sldId id="266" r:id="rId3"/>
    <p:sldId id="273" r:id="rId4"/>
    <p:sldId id="275" r:id="rId5"/>
    <p:sldId id="262" r:id="rId6"/>
    <p:sldId id="277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493E8-9B94-4B56-B82F-43419B6C430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99F98-2633-48C8-8C0B-DCCAD0DBEE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87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99F98-2633-48C8-8C0B-DCCAD0DBEE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4196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99F98-2633-48C8-8C0B-DCCAD0DBEE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896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203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595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436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437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637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790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6609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270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0588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035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1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E6C3-0A6E-4A78-9807-87AC9B49D65F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CF813-155B-465A-9ED1-BCCFAE0CE1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7113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52" y="2174875"/>
            <a:ext cx="2707084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1100" dirty="0">
                <a:solidFill>
                  <a:srgbClr val="C00000"/>
                </a:solidFill>
              </a:rPr>
              <a:t>Кимоно </a:t>
            </a:r>
            <a:r>
              <a:rPr lang="ru-RU" sz="1100" dirty="0"/>
              <a:t>- это сложный цельный образ, который сочетает в себе визуальные декоративные эффекты и смысловую наполненность. </a:t>
            </a:r>
            <a:endParaRPr lang="ru-RU" sz="1100" b="0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639" y="2174875"/>
            <a:ext cx="2910546" cy="3951288"/>
          </a:xfrm>
        </p:spPr>
      </p:pic>
    </p:spTree>
    <p:extLst>
      <p:ext uri="{BB962C8B-B14F-4D97-AF65-F5344CB8AC3E}">
        <p14:creationId xmlns="" xmlns:p14="http://schemas.microsoft.com/office/powerpoint/2010/main" val="162308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Природа так же жива и одухотворена, как и человек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407" y="2174875"/>
            <a:ext cx="2879010" cy="3951288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802997"/>
            <a:ext cx="4068959" cy="2714235"/>
          </a:xfrm>
        </p:spPr>
      </p:pic>
    </p:spTree>
    <p:extLst>
      <p:ext uri="{BB962C8B-B14F-4D97-AF65-F5344CB8AC3E}">
        <p14:creationId xmlns="" xmlns:p14="http://schemas.microsoft.com/office/powerpoint/2010/main" val="10169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Взаимодействие человека и природы  пронизано эстетическим чувством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14420"/>
            <a:ext cx="4041775" cy="267219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36292" y="2596444"/>
            <a:ext cx="3082004" cy="2957690"/>
          </a:xfrm>
        </p:spPr>
      </p:pic>
    </p:spTree>
    <p:extLst>
      <p:ext uri="{BB962C8B-B14F-4D97-AF65-F5344CB8AC3E}">
        <p14:creationId xmlns="" xmlns:p14="http://schemas.microsoft.com/office/powerpoint/2010/main" val="41796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Макото</a:t>
            </a:r>
            <a:r>
              <a:rPr lang="ru-RU" dirty="0" smtClean="0"/>
              <a:t>: подлинная природа вещей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Истина природы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Искренность художника</a:t>
            </a:r>
            <a:endParaRPr lang="ru-RU" dirty="0"/>
          </a:p>
        </p:txBody>
      </p:sp>
      <p:pic>
        <p:nvPicPr>
          <p:cNvPr id="50" name="Объект 4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636912"/>
            <a:ext cx="2455443" cy="3951288"/>
          </a:xfrm>
        </p:spPr>
      </p:pic>
      <p:pic>
        <p:nvPicPr>
          <p:cNvPr id="49" name="Объект 4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04631"/>
            <a:ext cx="4040188" cy="2691775"/>
          </a:xfrm>
        </p:spPr>
      </p:pic>
    </p:spTree>
    <p:extLst>
      <p:ext uri="{BB962C8B-B14F-4D97-AF65-F5344CB8AC3E}">
        <p14:creationId xmlns="" xmlns:p14="http://schemas.microsoft.com/office/powerpoint/2010/main" val="268122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02738"/>
            <a:ext cx="3744781" cy="249847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" name="Объект 3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09155"/>
            <a:ext cx="4041775" cy="2682728"/>
          </a:xfrm>
        </p:spPr>
      </p:pic>
    </p:spTree>
    <p:extLst>
      <p:ext uri="{BB962C8B-B14F-4D97-AF65-F5344CB8AC3E}">
        <p14:creationId xmlns="" xmlns:p14="http://schemas.microsoft.com/office/powerpoint/2010/main" val="4548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Иро</a:t>
            </a:r>
            <a:r>
              <a:rPr lang="ru-RU" dirty="0" smtClean="0"/>
              <a:t> </a:t>
            </a:r>
            <a:r>
              <a:rPr lang="ru-RU" dirty="0" err="1" smtClean="0"/>
              <a:t>гономи</a:t>
            </a:r>
            <a:r>
              <a:rPr lang="ru-RU" dirty="0" smtClean="0"/>
              <a:t>: любовь </a:t>
            </a:r>
            <a:r>
              <a:rPr lang="ru-RU" dirty="0"/>
              <a:t>к </a:t>
            </a:r>
            <a:r>
              <a:rPr lang="ru-RU" dirty="0" smtClean="0"/>
              <a:t>цвету. 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Богатство цвета – предмет любования.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67770"/>
            <a:ext cx="4040188" cy="296549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Однако, «любовь к цвету» означает бережное его использование, экономия материала. 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69782"/>
            <a:ext cx="4041775" cy="2561474"/>
          </a:xfrm>
        </p:spPr>
      </p:pic>
    </p:spTree>
    <p:extLst>
      <p:ext uri="{BB962C8B-B14F-4D97-AF65-F5344CB8AC3E}">
        <p14:creationId xmlns="" xmlns:p14="http://schemas.microsoft.com/office/powerpoint/2010/main" val="371124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Ками</a:t>
            </a:r>
            <a:r>
              <a:rPr lang="ru-RU" dirty="0" smtClean="0"/>
              <a:t> – (душа) едина у человека, дома, дерева, мира.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307"/>
          <a:stretch/>
        </p:blipFill>
        <p:spPr>
          <a:xfrm>
            <a:off x="467544" y="2300140"/>
            <a:ext cx="3925347" cy="3691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Искусство – единство эстетических законов.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4041775" cy="3683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 поля </a:t>
            </a:r>
            <a:r>
              <a:rPr lang="ru-RU" sz="2800" smtClean="0"/>
              <a:t>и </a:t>
            </a:r>
            <a:r>
              <a:rPr lang="ru-RU" sz="2800" smtClean="0"/>
              <a:t>горы </a:t>
            </a:r>
            <a:r>
              <a:rPr lang="ru-RU" sz="2800" dirty="0" smtClean="0"/>
              <a:t>– </a:t>
            </a:r>
            <a:br>
              <a:rPr lang="ru-RU" sz="2800" dirty="0" smtClean="0"/>
            </a:br>
            <a:r>
              <a:rPr lang="ru-RU" sz="2800" dirty="0" smtClean="0"/>
              <a:t>снег тихонько все украл…</a:t>
            </a:r>
            <a:br>
              <a:rPr lang="ru-RU" sz="2800" dirty="0" smtClean="0"/>
            </a:br>
            <a:r>
              <a:rPr lang="ru-RU" sz="2800" dirty="0" smtClean="0"/>
              <a:t>Сразу стало пусто.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9972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100</Words>
  <Application>Microsoft Office PowerPoint</Application>
  <PresentationFormat>Экран (4:3)</PresentationFormat>
  <Paragraphs>14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Макото: подлинная природа вещей</vt:lpstr>
      <vt:lpstr>Слайд 5</vt:lpstr>
      <vt:lpstr>Иро гономи: любовь к цвету. </vt:lpstr>
      <vt:lpstr>И поля и горы –  снег тихонько все украл… Сразу стало пусто.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сакуры</dc:title>
  <dc:creator>лерочка</dc:creator>
  <cp:lastModifiedBy>use</cp:lastModifiedBy>
  <cp:revision>38</cp:revision>
  <dcterms:created xsi:type="dcterms:W3CDTF">2012-10-08T17:48:14Z</dcterms:created>
  <dcterms:modified xsi:type="dcterms:W3CDTF">2017-11-30T00:47:20Z</dcterms:modified>
</cp:coreProperties>
</file>