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9" r:id="rId4"/>
    <p:sldId id="260" r:id="rId5"/>
    <p:sldId id="262" r:id="rId6"/>
    <p:sldId id="268" r:id="rId7"/>
    <p:sldId id="263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93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44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672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59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844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596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33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96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836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54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82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D9433-0919-4158-B2E4-7260FD4AB93F}" type="datetimeFigureOut">
              <a:rPr lang="ru-RU" smtClean="0"/>
              <a:t>чт 30.11.17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112DA-BF80-4D74-997E-B15CC2263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65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30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36104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836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86" y="137328"/>
            <a:ext cx="879157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430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23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7375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336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2336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6965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840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dcterms:created xsi:type="dcterms:W3CDTF">2017-11-30T19:30:16Z</dcterms:created>
  <dcterms:modified xsi:type="dcterms:W3CDTF">2017-11-30T19:53:39Z</dcterms:modified>
</cp:coreProperties>
</file>