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0"/>
  </p:notesMasterIdLst>
  <p:sldIdLst>
    <p:sldId id="280" r:id="rId2"/>
    <p:sldId id="256" r:id="rId3"/>
    <p:sldId id="270" r:id="rId4"/>
    <p:sldId id="278" r:id="rId5"/>
    <p:sldId id="268" r:id="rId6"/>
    <p:sldId id="281" r:id="rId7"/>
    <p:sldId id="282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3299D7-5214-41C2-8F8E-94D1DFFFECB1}" type="datetimeFigureOut">
              <a:rPr lang="ru-RU" smtClean="0"/>
              <a:t>15.11.2017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7362CF-6D1B-4E1B-9B52-02398C122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486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362CF-6D1B-4E1B-9B52-02398C12272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8116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76872"/>
            <a:ext cx="7772400" cy="1829761"/>
          </a:xfrm>
        </p:spPr>
        <p:txBody>
          <a:bodyPr>
            <a:noAutofit/>
          </a:bodyPr>
          <a:lstStyle/>
          <a:p>
            <a:pPr algn="ctr"/>
            <a:r>
              <a:rPr lang="ru-RU" sz="11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ХИМИЯ?</a:t>
            </a:r>
            <a:endParaRPr lang="ru-RU" sz="1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88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48680"/>
            <a:ext cx="91440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 урока: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Физические и химические явления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666" y="2018705"/>
            <a:ext cx="4188668" cy="31469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знаний о химических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реакциях, признаках </a:t>
            </a:r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химических реакций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урока: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62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Техника безопасности в химической лаборатории</a:t>
            </a:r>
          </a:p>
        </p:txBody>
      </p:sp>
    </p:spTree>
    <p:extLst>
      <p:ext uri="{BB962C8B-B14F-4D97-AF65-F5344CB8AC3E}">
        <p14:creationId xmlns:p14="http://schemas.microsoft.com/office/powerpoint/2010/main" val="412774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545017"/>
            <a:ext cx="8856984" cy="4525963"/>
          </a:xfrm>
        </p:spPr>
        <p:txBody>
          <a:bodyPr>
            <a:normAutofit fontScale="77500" lnSpcReduction="20000"/>
          </a:bodyPr>
          <a:lstStyle/>
          <a:p>
            <a:pPr marL="624078" indent="-514350">
              <a:buAutoNum type="arabicPeriod"/>
            </a:pPr>
            <a:r>
              <a:rPr lang="ru-RU" dirty="0" smtClean="0"/>
              <a:t>Налейте в пробирку 1-2 мл сульфата меди (</a:t>
            </a:r>
            <a:r>
              <a:rPr lang="en-US" dirty="0" smtClean="0"/>
              <a:t>II</a:t>
            </a:r>
            <a:r>
              <a:rPr lang="ru-RU" dirty="0" smtClean="0"/>
              <a:t>) и добавьте примерно такой же объём гидроксида натрия. Что наблюдаете </a:t>
            </a:r>
            <a:r>
              <a:rPr lang="ru-RU" dirty="0" smtClean="0"/>
              <a:t>?</a:t>
            </a:r>
          </a:p>
          <a:p>
            <a:pPr marL="624078" indent="-514350">
              <a:buAutoNum type="arabicPeriod"/>
            </a:pPr>
            <a:endParaRPr lang="ru-RU" dirty="0" smtClean="0"/>
          </a:p>
          <a:p>
            <a:pPr marL="624078" indent="-514350">
              <a:buFont typeface="Wingdings 3"/>
              <a:buAutoNum type="arabicPeriod"/>
            </a:pPr>
            <a:r>
              <a:rPr lang="ru-RU" dirty="0"/>
              <a:t>Налейте в пробирку 1-2 мл </a:t>
            </a:r>
            <a:r>
              <a:rPr lang="ru-RU" dirty="0" smtClean="0"/>
              <a:t>карбоната натрия </a:t>
            </a:r>
            <a:r>
              <a:rPr lang="ru-RU" dirty="0"/>
              <a:t>и добавьте примерно такой же объём </a:t>
            </a:r>
            <a:r>
              <a:rPr lang="ru-RU" dirty="0" smtClean="0"/>
              <a:t>соляной кислоты. </a:t>
            </a:r>
            <a:r>
              <a:rPr lang="ru-RU" dirty="0"/>
              <a:t>Что </a:t>
            </a:r>
            <a:r>
              <a:rPr lang="ru-RU" dirty="0" smtClean="0"/>
              <a:t>видите ?</a:t>
            </a:r>
          </a:p>
          <a:p>
            <a:pPr marL="624078" indent="-514350">
              <a:buFont typeface="Wingdings 3"/>
              <a:buAutoNum type="arabicPeriod"/>
            </a:pPr>
            <a:endParaRPr lang="ru-RU" dirty="0" smtClean="0"/>
          </a:p>
          <a:p>
            <a:pPr marL="624078" indent="-514350">
              <a:buFont typeface="Wingdings 3"/>
              <a:buAutoNum type="arabicPeriod"/>
            </a:pPr>
            <a:r>
              <a:rPr lang="ru-RU" dirty="0"/>
              <a:t>Налейте в пробирку 1-2 мл </a:t>
            </a:r>
            <a:r>
              <a:rPr lang="ru-RU" dirty="0" smtClean="0"/>
              <a:t>хлорида аммония и </a:t>
            </a:r>
            <a:r>
              <a:rPr lang="ru-RU" dirty="0"/>
              <a:t>добавьте примерно такой же объём гидроксида натрия. </a:t>
            </a:r>
            <a:r>
              <a:rPr lang="ru-RU" dirty="0" smtClean="0"/>
              <a:t>Оцените изменение температуры пробирки. Что наблюдаете</a:t>
            </a:r>
            <a:r>
              <a:rPr lang="ru-RU" dirty="0" smtClean="0"/>
              <a:t>?</a:t>
            </a:r>
          </a:p>
          <a:p>
            <a:pPr marL="624078" indent="-514350">
              <a:buFont typeface="Wingdings 3"/>
              <a:buAutoNum type="arabicPeriod"/>
            </a:pPr>
            <a:endParaRPr lang="ru-RU" dirty="0" smtClean="0"/>
          </a:p>
          <a:p>
            <a:pPr marL="624078" indent="-514350">
              <a:buFont typeface="Wingdings 3"/>
              <a:buAutoNum type="arabicPeriod"/>
            </a:pPr>
            <a:r>
              <a:rPr lang="ru-RU" dirty="0"/>
              <a:t>Налейте в пробирку 1-2 мл </a:t>
            </a:r>
            <a:r>
              <a:rPr lang="ru-RU" dirty="0" smtClean="0"/>
              <a:t>сульфида натрия </a:t>
            </a:r>
            <a:r>
              <a:rPr lang="ru-RU" dirty="0"/>
              <a:t>и добавьте примерно такой же объём </a:t>
            </a:r>
            <a:r>
              <a:rPr lang="ru-RU" dirty="0" smtClean="0"/>
              <a:t>соляной кислоты. Что </a:t>
            </a:r>
            <a:r>
              <a:rPr lang="ru-RU" dirty="0" smtClean="0"/>
              <a:t>произошло?</a:t>
            </a:r>
            <a:endParaRPr lang="ru-RU" dirty="0"/>
          </a:p>
          <a:p>
            <a:pPr marL="624078" indent="-514350">
              <a:buFont typeface="Wingdings 3"/>
              <a:buAutoNum type="arabicPeriod"/>
            </a:pPr>
            <a:endParaRPr lang="ru-RU" dirty="0"/>
          </a:p>
          <a:p>
            <a:pPr marL="624078" indent="-514350">
              <a:buFont typeface="Wingdings 3"/>
              <a:buAutoNum type="arabicPeriod"/>
            </a:pPr>
            <a:endParaRPr lang="ru-RU" dirty="0"/>
          </a:p>
          <a:p>
            <a:pPr marL="624078" indent="-514350"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 по выполнению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лабораторного опыта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5399468"/>
            <a:ext cx="1047750" cy="134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08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6884155"/>
              </p:ext>
            </p:extLst>
          </p:nvPr>
        </p:nvGraphicFramePr>
        <p:xfrm>
          <a:off x="1043608" y="476672"/>
          <a:ext cx="7152456" cy="498433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376264"/>
                <a:gridCol w="4776192"/>
              </a:tblGrid>
              <a:tr h="996866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Порядковый</a:t>
                      </a:r>
                      <a:r>
                        <a:rPr lang="ru-RU" sz="28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номер опыта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Признак, </a:t>
                      </a:r>
                    </a:p>
                    <a:p>
                      <a:pPr algn="ctr"/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который наблюдаем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9686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9686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9686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96866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2599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сегодняшнего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урока?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цели урока мы с вами поставили, достигли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или нет?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химические явления?</a:t>
            </a:r>
          </a:p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Какими признаками сопровождаются химические явления?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Закрепим материал: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6369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§ </a:t>
            </a:r>
            <a:r>
              <a:rPr lang="ru-RU" dirty="0"/>
              <a:t>26-27 учебника.</a:t>
            </a:r>
          </a:p>
          <a:p>
            <a:pPr algn="ctr"/>
            <a:r>
              <a:rPr lang="ru-RU" dirty="0" smtClean="0"/>
              <a:t>Ответить </a:t>
            </a:r>
            <a:r>
              <a:rPr lang="ru-RU" dirty="0"/>
              <a:t>на вопросы 1 – 4 после текста параграфа.</a:t>
            </a:r>
          </a:p>
          <a:p>
            <a:pPr algn="ctr"/>
            <a:r>
              <a:rPr lang="ru-RU" dirty="0" smtClean="0"/>
              <a:t>Выполнить </a:t>
            </a:r>
            <a:r>
              <a:rPr lang="ru-RU" dirty="0"/>
              <a:t>задания 5 или 7 (по </a:t>
            </a:r>
            <a:r>
              <a:rPr lang="ru-RU" dirty="0" smtClean="0"/>
              <a:t>выбору)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</a:t>
            </a:r>
            <a:r>
              <a:rPr lang="ru-RU" dirty="0" smtClean="0"/>
              <a:t>омашнее задание:</a:t>
            </a:r>
            <a:endParaRPr lang="ru-RU" dirty="0"/>
          </a:p>
        </p:txBody>
      </p:sp>
      <p:pic>
        <p:nvPicPr>
          <p:cNvPr id="2050" name="Picture 2" descr="http://rodionova1796.ru/wp-content/uploads/2016/02/13365872-a-boy-doing-his-homework-Stock-Vector-schoo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940152" y="3429000"/>
            <a:ext cx="2624842" cy="3213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74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546</TotalTime>
  <Words>185</Words>
  <Application>Microsoft Office PowerPoint</Application>
  <PresentationFormat>Экран (4:3)</PresentationFormat>
  <Paragraphs>31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Что такое ХИМИЯ?</vt:lpstr>
      <vt:lpstr>Тема урока: Физические и химические явления</vt:lpstr>
      <vt:lpstr>Цель урока:</vt:lpstr>
      <vt:lpstr>Техника безопасности в химической лаборатории</vt:lpstr>
      <vt:lpstr>Инструкция по выполнению  лабораторного опыта</vt:lpstr>
      <vt:lpstr>Презентация PowerPoint</vt:lpstr>
      <vt:lpstr>Закрепим материал: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Физические и Химические явления</dc:title>
  <dc:creator>Денис</dc:creator>
  <cp:lastModifiedBy>Физика-ЕГЭ</cp:lastModifiedBy>
  <cp:revision>26</cp:revision>
  <dcterms:created xsi:type="dcterms:W3CDTF">2017-01-07T13:33:39Z</dcterms:created>
  <dcterms:modified xsi:type="dcterms:W3CDTF">2017-11-15T09:32:20Z</dcterms:modified>
</cp:coreProperties>
</file>