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96" r:id="rId10"/>
    <p:sldId id="318" r:id="rId11"/>
    <p:sldId id="274" r:id="rId12"/>
    <p:sldId id="275" r:id="rId13"/>
    <p:sldId id="295" r:id="rId14"/>
    <p:sldId id="297" r:id="rId15"/>
    <p:sldId id="298" r:id="rId16"/>
    <p:sldId id="31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DA8D483-BBEB-4E22-9D67-673D5AB39D85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EC39E3-E3E8-4CA2-B12D-80EBD9D8E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b="1" dirty="0" smtClean="0"/>
              <a:t>Успехи всей группы</a:t>
            </a:r>
            <a:endParaRPr lang="ru-RU" b="1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852307"/>
            <a:ext cx="4248472" cy="6005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482453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7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0"/>
            <a:ext cx="4968552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"/>
            <a:ext cx="4718328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docviewer.yandex.ru/view/436709070/htmlimage?id=1d6ui-esn9vohev7xhs7zzgjzu4xggm56738e4mfq86uu1w31cy9ut4vhil3dd95889we65r5ybaj3taq1m59f82lezam0ibm0pz0zywl&amp;name=image-fv3pFWyRlrfXLRCrml.png&amp;dsid=679c61c3c6f6d60c31671ae12dbec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https://docviewer.yandex.ru/view/436709070/htmlimage?id=1d6ui-esn9vohev7xhs7zzgjzu4xggm56738e4mfq86uu1w31cy9ut4vhil3dd95889we65r5ybaj3taq1m59f82lezam0ibm0pz0zywl&amp;name=image-qwdABnlLwQIkLqZJmJ.jpg&amp;dsid=679c61c3c6f6d60c31671ae12dbec80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06" y="476672"/>
            <a:ext cx="7847657" cy="570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346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003" y="169756"/>
            <a:ext cx="4846667" cy="6671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086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7" y="0"/>
            <a:ext cx="4375497" cy="6762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2582" y="0"/>
            <a:ext cx="4663913" cy="676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863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1238" y="0"/>
            <a:ext cx="4303489" cy="67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0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11235"/>
            <a:ext cx="4824536" cy="66393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0"/>
            <a:ext cx="4608512" cy="66987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5184576" cy="68962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0"/>
            <a:ext cx="5184576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16633"/>
            <a:ext cx="4824536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88640"/>
            <a:ext cx="4657205" cy="6523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600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53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5355" y="0"/>
            <a:ext cx="4426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625</TotalTime>
  <Words>3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Успехи всей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Успехи группы Д-32</dc:title>
  <dc:creator>Админ</dc:creator>
  <cp:lastModifiedBy>ASD</cp:lastModifiedBy>
  <cp:revision>57</cp:revision>
  <dcterms:created xsi:type="dcterms:W3CDTF">2016-10-11T15:13:39Z</dcterms:created>
  <dcterms:modified xsi:type="dcterms:W3CDTF">2017-11-26T21:01:09Z</dcterms:modified>
</cp:coreProperties>
</file>