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4"/>
  </p:sldMasterIdLst>
  <p:handoutMasterIdLst>
    <p:handoutMasterId r:id="rId19"/>
  </p:handoutMasterIdLst>
  <p:sldIdLst>
    <p:sldId id="263" r:id="rId5"/>
    <p:sldId id="258" r:id="rId6"/>
    <p:sldId id="264" r:id="rId7"/>
    <p:sldId id="266" r:id="rId8"/>
    <p:sldId id="271" r:id="rId9"/>
    <p:sldId id="267" r:id="rId10"/>
    <p:sldId id="270" r:id="rId11"/>
    <p:sldId id="277" r:id="rId12"/>
    <p:sldId id="276" r:id="rId13"/>
    <p:sldId id="275" r:id="rId14"/>
    <p:sldId id="274" r:id="rId15"/>
    <p:sldId id="273" r:id="rId16"/>
    <p:sldId id="278" r:id="rId17"/>
    <p:sldId id="265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52D0D4"/>
    <a:srgbClr val="77A9D2"/>
    <a:srgbClr val="FF6965"/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78" d="100"/>
          <a:sy n="78" d="100"/>
        </p:scale>
        <p:origin x="-84" y="-7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6" d="100"/>
        <a:sy n="46" d="100"/>
      </p:scale>
      <p:origin x="0" y="0"/>
    </p:cViewPr>
  </p:sorterViewPr>
  <p:notesViewPr>
    <p:cSldViewPr snapToGrid="0">
      <p:cViewPr varScale="1">
        <p:scale>
          <a:sx n="89" d="100"/>
          <a:sy n="89" d="100"/>
        </p:scale>
        <p:origin x="3798" y="10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image" Target="../media/image2.wmf"/><Relationship Id="rId16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18.png"/><Relationship Id="rId16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6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6" Type="http://schemas.openxmlformats.org/officeDocument/2006/relationships/image" Target="../media/image2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6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23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06992" y="1801368"/>
            <a:ext cx="9144000" cy="1271668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5012" y="4566542"/>
            <a:ext cx="5761973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8951" y="3112387"/>
            <a:ext cx="682266" cy="70740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7922" y="617943"/>
            <a:ext cx="504825" cy="5715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511789" y="4694476"/>
            <a:ext cx="930391" cy="122759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0992" y="144368"/>
            <a:ext cx="542925" cy="52387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2542" y="5334195"/>
            <a:ext cx="619050" cy="785717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6701" y="793708"/>
            <a:ext cx="504439" cy="573226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8035" y="3237635"/>
            <a:ext cx="505836" cy="52782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3545" y="3532354"/>
            <a:ext cx="1837994" cy="1347613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423" y="1849821"/>
            <a:ext cx="608569" cy="692510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8372" y="2012025"/>
            <a:ext cx="714375" cy="752475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272" y="5066318"/>
            <a:ext cx="1038023" cy="707153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8" y="272246"/>
            <a:ext cx="1860164" cy="1311905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2542" y="842568"/>
            <a:ext cx="576489" cy="549676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685" y="422756"/>
            <a:ext cx="1363851" cy="480937"/>
          </a:xfrm>
          <a:prstGeom prst="rect">
            <a:avLst/>
          </a:prstGeom>
        </p:spPr>
      </p:pic>
      <p:pic>
        <p:nvPicPr>
          <p:cNvPr id="30" name="Рисунок 1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275" y="3034817"/>
            <a:ext cx="3191652" cy="3175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0665365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56369" y="1535331"/>
            <a:ext cx="7376894" cy="571230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lang="ru-RU" sz="4000" kern="120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934546" y="4199766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7934546" y="4861231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7934547" y="5522696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622" y="3159355"/>
            <a:ext cx="2227716" cy="31752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6529" y="3327682"/>
            <a:ext cx="590083" cy="61182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078" y="847813"/>
            <a:ext cx="362824" cy="41074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0590062" y="3097525"/>
            <a:ext cx="516972" cy="68211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4107" y="397621"/>
            <a:ext cx="382530" cy="36910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0224" y="816747"/>
            <a:ext cx="470785" cy="59753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542" y="816747"/>
            <a:ext cx="335160" cy="380864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9977" y="2586264"/>
            <a:ext cx="351849" cy="36714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1066" y="1360529"/>
            <a:ext cx="1481355" cy="1086126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1828894"/>
            <a:ext cx="573085" cy="65213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2087" y="2714619"/>
            <a:ext cx="416339" cy="438544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65" y="5129123"/>
            <a:ext cx="1042447" cy="71016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267395"/>
            <a:ext cx="1645961" cy="116083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509" y="287281"/>
            <a:ext cx="555294" cy="52946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913" y="393674"/>
            <a:ext cx="1809750" cy="6381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6161174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56369" y="1535331"/>
            <a:ext cx="5731659" cy="571230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lang="ru-RU" sz="4000" kern="120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934546" y="4199766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7934546" y="4861231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7934547" y="5522696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757" y="3029195"/>
            <a:ext cx="864489" cy="89633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078" y="847813"/>
            <a:ext cx="362824" cy="41074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0435976" y="2978990"/>
            <a:ext cx="638694" cy="84272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507" y="574535"/>
            <a:ext cx="382530" cy="36910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4864" y="670328"/>
            <a:ext cx="586145" cy="74395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835" y="918926"/>
            <a:ext cx="408635" cy="46435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889" y="2352592"/>
            <a:ext cx="500801" cy="52257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4482" y="1106414"/>
            <a:ext cx="1827940" cy="134024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1828894"/>
            <a:ext cx="573085" cy="65213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861" y="2875167"/>
            <a:ext cx="416339" cy="438544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65" y="5129123"/>
            <a:ext cx="1042447" cy="71016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267395"/>
            <a:ext cx="1645961" cy="116083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509" y="287281"/>
            <a:ext cx="555294" cy="52946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0969" y="351240"/>
            <a:ext cx="1809750" cy="63817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838" y="3159355"/>
            <a:ext cx="2395938" cy="3175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8496502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56369" y="1535331"/>
            <a:ext cx="5731659" cy="571230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lang="ru-RU" sz="4000" kern="120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934546" y="4199766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7934546" y="4861231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7934547" y="5522696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757" y="3029195"/>
            <a:ext cx="864489" cy="89633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078" y="847813"/>
            <a:ext cx="362824" cy="41074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0435976" y="2978990"/>
            <a:ext cx="638694" cy="84272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507" y="574535"/>
            <a:ext cx="382530" cy="36910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4864" y="670328"/>
            <a:ext cx="586145" cy="74395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835" y="918926"/>
            <a:ext cx="408635" cy="46435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889" y="2352592"/>
            <a:ext cx="500801" cy="52257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4482" y="1106414"/>
            <a:ext cx="1827940" cy="134024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1828894"/>
            <a:ext cx="573085" cy="65213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861" y="2875167"/>
            <a:ext cx="416339" cy="438544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65" y="5129123"/>
            <a:ext cx="1042447" cy="71016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267395"/>
            <a:ext cx="1645961" cy="116083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509" y="287281"/>
            <a:ext cx="555294" cy="52946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981" y="468239"/>
            <a:ext cx="1809750" cy="6381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508" y="3273631"/>
            <a:ext cx="2580572" cy="3175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4911668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56369" y="1535331"/>
            <a:ext cx="5731659" cy="571230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lang="ru-RU" sz="4000" kern="120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934546" y="4199766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7934546" y="4861231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7934547" y="5522696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757" y="3029195"/>
            <a:ext cx="864489" cy="89633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078" y="847813"/>
            <a:ext cx="362824" cy="41074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0435976" y="2978990"/>
            <a:ext cx="638694" cy="84272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507" y="574535"/>
            <a:ext cx="382530" cy="36910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4864" y="670328"/>
            <a:ext cx="586145" cy="74395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835" y="918926"/>
            <a:ext cx="408635" cy="46435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889" y="2352592"/>
            <a:ext cx="500801" cy="52257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4482" y="1106414"/>
            <a:ext cx="1827940" cy="134024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1828894"/>
            <a:ext cx="573085" cy="65213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861" y="2875167"/>
            <a:ext cx="416339" cy="438544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65" y="5129123"/>
            <a:ext cx="1042447" cy="71016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267395"/>
            <a:ext cx="1645961" cy="116083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509" y="287281"/>
            <a:ext cx="555294" cy="52946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3625" y="415010"/>
            <a:ext cx="1809750" cy="6381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875" y="3172245"/>
            <a:ext cx="2762763" cy="3175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9953792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Фина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880250" y="2131231"/>
            <a:ext cx="5493984" cy="699587"/>
          </a:xfrm>
          <a:prstGeom prst="rect">
            <a:avLst/>
          </a:prstGeom>
        </p:spPr>
        <p:txBody>
          <a:bodyPr/>
          <a:lstStyle>
            <a:lvl1pPr algn="ctr">
              <a:defRPr sz="4000" b="1">
                <a:solidFill>
                  <a:srgbClr val="FF6965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2761" y="3638173"/>
            <a:ext cx="696193" cy="72184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078" y="847813"/>
            <a:ext cx="362824" cy="41074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0435976" y="2978990"/>
            <a:ext cx="638694" cy="84272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7497" y="444775"/>
            <a:ext cx="382530" cy="36910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1352" y="5679298"/>
            <a:ext cx="586145" cy="74395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6639" y="444775"/>
            <a:ext cx="408635" cy="46435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6842" y="3638173"/>
            <a:ext cx="500801" cy="52257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7773555">
            <a:off x="9841353" y="4499050"/>
            <a:ext cx="1827940" cy="1340241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1828894"/>
            <a:ext cx="573085" cy="652131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4670" y="2481025"/>
            <a:ext cx="416339" cy="43854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65" y="5129123"/>
            <a:ext cx="1042447" cy="710168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267395"/>
            <a:ext cx="1645961" cy="1160836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0029" y="1226189"/>
            <a:ext cx="555294" cy="529466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106" y="3213240"/>
            <a:ext cx="3497240" cy="317520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3625" y="415010"/>
            <a:ext cx="1809750" cy="6381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4446764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1F1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1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6879167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91" r:id="rId3"/>
    <p:sldLayoutId id="2147483692" r:id="rId4"/>
    <p:sldLayoutId id="2147483694" r:id="rId5"/>
    <p:sldLayoutId id="2147483686" r:id="rId6"/>
    <p:sldLayoutId id="2147483690" r:id="rId7"/>
  </p:sldLayoutIdLst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audio" Target="../media/audio2.wav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22.png"/><Relationship Id="rId2" Type="http://schemas.openxmlformats.org/officeDocument/2006/relationships/audio" Target="../media/audio1.wav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image" Target="../media/image24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audio" Target="../media/audio2.wav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22.png"/><Relationship Id="rId2" Type="http://schemas.openxmlformats.org/officeDocument/2006/relationships/audio" Target="../media/audio1.wav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image" Target="../media/image24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audio" Target="../media/audio2.wav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22.png"/><Relationship Id="rId2" Type="http://schemas.openxmlformats.org/officeDocument/2006/relationships/audio" Target="../media/audio1.wav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image" Target="../media/image24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21.png"/><Relationship Id="rId2" Type="http://schemas.openxmlformats.org/officeDocument/2006/relationships/hyperlink" Target="%B9-TM96391487" TargetMode="External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26.png"/><Relationship Id="rId18" Type="http://schemas.openxmlformats.org/officeDocument/2006/relationships/image" Target="../media/image15.png"/><Relationship Id="rId3" Type="http://schemas.openxmlformats.org/officeDocument/2006/relationships/audio" Target="../media/audio2.wav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audio" Target="../media/audio1.wav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18.png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19" Type="http://schemas.openxmlformats.org/officeDocument/2006/relationships/image" Target="../media/image16.png"/><Relationship Id="rId4" Type="http://schemas.openxmlformats.org/officeDocument/2006/relationships/image" Target="../media/image24.png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audio" Target="../media/audio2.wav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audio" Target="../media/audio1.wav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20.png"/><Relationship Id="rId4" Type="http://schemas.openxmlformats.org/officeDocument/2006/relationships/image" Target="../media/image24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audio" Target="../media/audio2.wav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audio" Target="../media/audio1.wav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27.png"/><Relationship Id="rId4" Type="http://schemas.openxmlformats.org/officeDocument/2006/relationships/image" Target="../media/image24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audio" Target="../media/audio2.wav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22.png"/><Relationship Id="rId2" Type="http://schemas.openxmlformats.org/officeDocument/2006/relationships/audio" Target="../media/audio1.wav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image" Target="../media/image24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audio" Target="../media/audio2.wav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22.png"/><Relationship Id="rId2" Type="http://schemas.openxmlformats.org/officeDocument/2006/relationships/audio" Target="../media/audio1.wav"/><Relationship Id="rId16" Type="http://schemas.openxmlformats.org/officeDocument/2006/relationships/image" Target="../media/image16.png"/><Relationship Id="rId20" Type="http://schemas.openxmlformats.org/officeDocument/2006/relationships/slide" Target="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image" Target="../media/image24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audio" Target="../media/audio2.wav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22.png"/><Relationship Id="rId2" Type="http://schemas.openxmlformats.org/officeDocument/2006/relationships/audio" Target="../media/audio1.wav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image" Target="../media/image24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audio" Target="../media/audio2.wav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22.png"/><Relationship Id="rId2" Type="http://schemas.openxmlformats.org/officeDocument/2006/relationships/audio" Target="../media/audio1.wav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image" Target="../media/image24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audio" Target="../media/audio2.wav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22.png"/><Relationship Id="rId2" Type="http://schemas.openxmlformats.org/officeDocument/2006/relationships/audio" Target="../media/audio1.wav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image" Target="../media/image24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2767" y="1685925"/>
            <a:ext cx="9144000" cy="1568086"/>
          </a:xfrm>
        </p:spPr>
        <p:txBody>
          <a:bodyPr/>
          <a:lstStyle/>
          <a:p>
            <a:r>
              <a:rPr lang="ru-RU" dirty="0" smtClean="0"/>
              <a:t>Математические законы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48387" y="4052192"/>
            <a:ext cx="5761973" cy="2275456"/>
          </a:xfrm>
        </p:spPr>
        <p:txBody>
          <a:bodyPr/>
          <a:lstStyle/>
          <a:p>
            <a:r>
              <a:rPr lang="ru-RU" dirty="0" smtClean="0"/>
              <a:t>Проверь свои знания </a:t>
            </a:r>
          </a:p>
          <a:p>
            <a:pPr algn="r"/>
            <a:r>
              <a:rPr lang="ru-RU" sz="1400" dirty="0" smtClean="0"/>
              <a:t>Выполнила</a:t>
            </a:r>
          </a:p>
          <a:p>
            <a:pPr algn="r"/>
            <a:r>
              <a:rPr lang="ru-RU" sz="1400" dirty="0" smtClean="0"/>
              <a:t> учитель начальных классов</a:t>
            </a:r>
          </a:p>
          <a:p>
            <a:pPr algn="r"/>
            <a:r>
              <a:rPr lang="ru-RU" sz="1400" dirty="0" smtClean="0"/>
              <a:t> 1 категории</a:t>
            </a:r>
          </a:p>
          <a:p>
            <a:pPr algn="r"/>
            <a:r>
              <a:rPr lang="ru-RU" sz="1400" dirty="0" smtClean="0"/>
              <a:t> МБОУ «Средняя школа №16»  </a:t>
            </a:r>
          </a:p>
          <a:p>
            <a:pPr algn="r"/>
            <a:r>
              <a:rPr lang="ru-RU" sz="1400" dirty="0" smtClean="0"/>
              <a:t>г. Дзержинска Нижегородской области </a:t>
            </a:r>
          </a:p>
          <a:p>
            <a:endParaRPr lang="ru-RU" sz="1400" dirty="0"/>
          </a:p>
        </p:txBody>
      </p:sp>
      <p:pic>
        <p:nvPicPr>
          <p:cNvPr id="4" name="Рисунок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720" y="3094439"/>
            <a:ext cx="3191652" cy="3175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016798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75776" y="1506083"/>
            <a:ext cx="6791949" cy="778708"/>
          </a:xfrm>
          <a:noFill/>
        </p:spPr>
        <p:txBody>
          <a:bodyPr>
            <a:noAutofit/>
          </a:bodyPr>
          <a:lstStyle/>
          <a:p>
            <a:pPr algn="l"/>
            <a:r>
              <a:rPr lang="ru-RU" sz="6000" b="1" dirty="0" smtClean="0">
                <a:solidFill>
                  <a:srgbClr val="77A9D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6* (50+7)=</a:t>
            </a:r>
            <a:endParaRPr lang="ru-RU" sz="6000" b="1" dirty="0">
              <a:solidFill>
                <a:srgbClr val="77A9D2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757" y="3029195"/>
            <a:ext cx="864489" cy="89633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078" y="847813"/>
            <a:ext cx="362824" cy="41074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0435976" y="2978990"/>
            <a:ext cx="638694" cy="84272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507" y="574535"/>
            <a:ext cx="382530" cy="36910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4864" y="670328"/>
            <a:ext cx="586145" cy="743953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835" y="918926"/>
            <a:ext cx="408635" cy="46435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889" y="2352592"/>
            <a:ext cx="500801" cy="522575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4482" y="1106414"/>
            <a:ext cx="1827940" cy="1340241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1828894"/>
            <a:ext cx="573085" cy="65213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861" y="2875167"/>
            <a:ext cx="416339" cy="438544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65" y="5129123"/>
            <a:ext cx="1042447" cy="710168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267395"/>
            <a:ext cx="1645961" cy="1160836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509" y="287281"/>
            <a:ext cx="555294" cy="529466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913" y="393674"/>
            <a:ext cx="1809750" cy="638175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875" y="3172245"/>
            <a:ext cx="2762763" cy="3175200"/>
          </a:xfrm>
          <a:prstGeom prst="rect">
            <a:avLst/>
          </a:prstGeom>
        </p:spPr>
      </p:pic>
      <p:sp>
        <p:nvSpPr>
          <p:cNvPr id="34" name="Прямоугольник 33">
            <a:hlinkClick r:id="" action="ppaction://hlinkshowjump?jump=nextslide">
              <a:snd r:embed="rId18" name="chimes.wav"/>
            </a:hlinkClick>
          </p:cNvPr>
          <p:cNvSpPr/>
          <p:nvPr/>
        </p:nvSpPr>
        <p:spPr>
          <a:xfrm>
            <a:off x="7620470" y="4805882"/>
            <a:ext cx="3376800" cy="547200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00"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342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620470" y="4104579"/>
            <a:ext cx="3376800" cy="547200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00"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37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7620470" y="5507185"/>
            <a:ext cx="3376800" cy="547200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00"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307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2943597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75776" y="1506083"/>
            <a:ext cx="6791949" cy="778708"/>
          </a:xfrm>
          <a:noFill/>
        </p:spPr>
        <p:txBody>
          <a:bodyPr>
            <a:noAutofit/>
          </a:bodyPr>
          <a:lstStyle/>
          <a:p>
            <a:pPr algn="l"/>
            <a:r>
              <a:rPr lang="ru-RU" sz="6000" b="1" dirty="0" smtClean="0">
                <a:solidFill>
                  <a:srgbClr val="77A9D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42*3=</a:t>
            </a:r>
            <a:endParaRPr lang="ru-RU" sz="6000" b="1" dirty="0">
              <a:solidFill>
                <a:srgbClr val="77A9D2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757" y="3029195"/>
            <a:ext cx="864489" cy="89633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078" y="847813"/>
            <a:ext cx="362824" cy="41074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0435976" y="2978990"/>
            <a:ext cx="638694" cy="84272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507" y="574535"/>
            <a:ext cx="382530" cy="36910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4864" y="670328"/>
            <a:ext cx="586145" cy="743953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835" y="918926"/>
            <a:ext cx="408635" cy="46435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889" y="2352592"/>
            <a:ext cx="500801" cy="522575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4482" y="1106414"/>
            <a:ext cx="1827940" cy="1340241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1828894"/>
            <a:ext cx="573085" cy="65213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861" y="2875167"/>
            <a:ext cx="416339" cy="438544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65" y="5129123"/>
            <a:ext cx="1042447" cy="710168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267395"/>
            <a:ext cx="1645961" cy="1160836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509" y="287281"/>
            <a:ext cx="555294" cy="529466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913" y="393674"/>
            <a:ext cx="1809750" cy="638175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875" y="3172245"/>
            <a:ext cx="2762763" cy="3175200"/>
          </a:xfrm>
          <a:prstGeom prst="rect">
            <a:avLst/>
          </a:prstGeom>
        </p:spPr>
      </p:pic>
      <p:sp>
        <p:nvSpPr>
          <p:cNvPr id="34" name="Прямоугольник 33">
            <a:hlinkClick r:id="" action="ppaction://hlinkshowjump?jump=nextslide">
              <a:snd r:embed="rId18" name="chimes.wav"/>
            </a:hlinkClick>
          </p:cNvPr>
          <p:cNvSpPr/>
          <p:nvPr/>
        </p:nvSpPr>
        <p:spPr>
          <a:xfrm>
            <a:off x="7596086" y="4074362"/>
            <a:ext cx="3376800" cy="547200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00"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126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596086" y="4762947"/>
            <a:ext cx="3376800" cy="547200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00"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123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7620470" y="5507185"/>
            <a:ext cx="3376800" cy="547200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00"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18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2943597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75776" y="1506083"/>
            <a:ext cx="6791949" cy="778708"/>
          </a:xfrm>
          <a:noFill/>
        </p:spPr>
        <p:txBody>
          <a:bodyPr>
            <a:noAutofit/>
          </a:bodyPr>
          <a:lstStyle/>
          <a:p>
            <a:pPr algn="l"/>
            <a:r>
              <a:rPr lang="ru-RU" sz="6000" b="1" dirty="0" smtClean="0">
                <a:solidFill>
                  <a:srgbClr val="77A9D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17*3+20*5=</a:t>
            </a:r>
            <a:endParaRPr lang="ru-RU" sz="6000" b="1" dirty="0">
              <a:solidFill>
                <a:srgbClr val="77A9D2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757" y="3029195"/>
            <a:ext cx="864489" cy="89633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078" y="847813"/>
            <a:ext cx="362824" cy="41074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0435976" y="2978990"/>
            <a:ext cx="638694" cy="84272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507" y="574535"/>
            <a:ext cx="382530" cy="36910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4864" y="670328"/>
            <a:ext cx="586145" cy="743953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835" y="918926"/>
            <a:ext cx="408635" cy="46435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889" y="2352592"/>
            <a:ext cx="500801" cy="522575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4482" y="1106414"/>
            <a:ext cx="1827940" cy="1340241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1828894"/>
            <a:ext cx="573085" cy="65213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861" y="2875167"/>
            <a:ext cx="416339" cy="438544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65" y="5129123"/>
            <a:ext cx="1042447" cy="710168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267395"/>
            <a:ext cx="1645961" cy="1160836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509" y="287281"/>
            <a:ext cx="555294" cy="529466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913" y="393674"/>
            <a:ext cx="1809750" cy="638175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875" y="3172245"/>
            <a:ext cx="2762763" cy="3175200"/>
          </a:xfrm>
          <a:prstGeom prst="rect">
            <a:avLst/>
          </a:prstGeom>
        </p:spPr>
      </p:pic>
      <p:sp>
        <p:nvSpPr>
          <p:cNvPr id="34" name="Прямоугольник 33">
            <a:hlinkClick r:id="" action="ppaction://hlinkshowjump?jump=nextslide">
              <a:snd r:embed="rId18" name="chimes.wav"/>
            </a:hlinkClick>
          </p:cNvPr>
          <p:cNvSpPr/>
          <p:nvPr/>
        </p:nvSpPr>
        <p:spPr>
          <a:xfrm>
            <a:off x="7620470" y="5561786"/>
            <a:ext cx="3376800" cy="547200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00"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151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620470" y="4104579"/>
            <a:ext cx="3376800" cy="547200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00"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141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7620470" y="4824433"/>
            <a:ext cx="3376800" cy="547200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00"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355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2943597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1926" y="1031437"/>
            <a:ext cx="8401673" cy="3795396"/>
          </a:xfrm>
        </p:spPr>
        <p:txBody>
          <a:bodyPr/>
          <a:lstStyle/>
          <a:p>
            <a:r>
              <a:rPr lang="ru-RU" dirty="0" smtClean="0"/>
              <a:t>МОЛОДЕЦ!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75776" y="1506082"/>
            <a:ext cx="9601824" cy="2724541"/>
          </a:xfrm>
          <a:noFill/>
        </p:spPr>
        <p:txBody>
          <a:bodyPr anchor="t" anchorCtr="0">
            <a:normAutofit/>
          </a:bodyPr>
          <a:lstStyle/>
          <a:p>
            <a:pPr algn="l"/>
            <a:r>
              <a:rPr lang="ru-RU" sz="1600" b="1" dirty="0" smtClean="0">
                <a:solidFill>
                  <a:srgbClr val="77A9D2"/>
                </a:solidFill>
              </a:rPr>
              <a:t>Использованы материалы </a:t>
            </a:r>
            <a:r>
              <a:rPr lang="ru-RU" sz="1600" b="1" dirty="0" smtClean="0">
                <a:solidFill>
                  <a:srgbClr val="77A9D2"/>
                </a:solidFill>
              </a:rPr>
              <a:t>сайта </a:t>
            </a:r>
            <a:r>
              <a:rPr lang="ru-RU" sz="1600" dirty="0" smtClean="0">
                <a:solidFill>
                  <a:srgbClr val="77A9D2"/>
                </a:solidFill>
              </a:rPr>
              <a:t/>
            </a:r>
            <a:br>
              <a:rPr lang="ru-RU" sz="1600" dirty="0" smtClean="0">
                <a:solidFill>
                  <a:srgbClr val="77A9D2"/>
                </a:solidFill>
              </a:rPr>
            </a:br>
            <a:r>
              <a:rPr lang="ru-RU" sz="1600" dirty="0" smtClean="0">
                <a:solidFill>
                  <a:srgbClr val="77A9D2"/>
                </a:solidFill>
              </a:rPr>
              <a:t>1. </a:t>
            </a:r>
            <a:r>
              <a:rPr lang="en-US" sz="1600" dirty="0" smtClean="0">
                <a:solidFill>
                  <a:srgbClr val="77A9D2"/>
                </a:solidFill>
              </a:rPr>
              <a:t>https://templates.office.com/ru-ru/%D0%A8%D0%B0%D0%B1%D0%BB%D0%BE%D0%BD-%D1%82%D0%B5%D1%81%D1%82%D0%B0-%D0%BF%D0%BE-%D0%BC%D0%B0%D1%82%D0%B5%D0%BC%D0%B0%D1%82%D0%B8%D0%BA%D0%B5-%D1%81-%D1%83%D0%BC%D0%BD%D0%BE%D0%B9-%</a:t>
            </a:r>
            <a:r>
              <a:rPr lang="en-US" sz="1600" dirty="0" smtClean="0">
                <a:solidFill>
                  <a:srgbClr val="77A9D2"/>
                </a:solidFill>
              </a:rPr>
              <a:t>D1%81%D0%BE%D0%B2%D0%BE%D0</a:t>
            </a:r>
            <a:r>
              <a:rPr lang="en-US" sz="1600" dirty="0" smtClean="0">
                <a:solidFill>
                  <a:srgbClr val="77A9D2"/>
                </a:solidFill>
                <a:hlinkClick r:id="rId2" action="ppaction://hlinkfile"/>
              </a:rPr>
              <a:t>%B9-TM96391487</a:t>
            </a:r>
            <a:r>
              <a:rPr lang="ru-RU" sz="1600" dirty="0" smtClean="0">
                <a:solidFill>
                  <a:srgbClr val="77A9D2"/>
                </a:solidFill>
              </a:rPr>
              <a:t/>
            </a:r>
            <a:br>
              <a:rPr lang="ru-RU" sz="1600" dirty="0" smtClean="0">
                <a:solidFill>
                  <a:srgbClr val="77A9D2"/>
                </a:solidFill>
              </a:rPr>
            </a:br>
            <a:r>
              <a:rPr lang="ru-RU" sz="1600" dirty="0" smtClean="0">
                <a:solidFill>
                  <a:srgbClr val="77A9D2"/>
                </a:solidFill>
              </a:rPr>
              <a:t/>
            </a:r>
            <a:br>
              <a:rPr lang="ru-RU" sz="1600" dirty="0" smtClean="0">
                <a:solidFill>
                  <a:srgbClr val="77A9D2"/>
                </a:solidFill>
              </a:rPr>
            </a:br>
            <a:r>
              <a:rPr lang="ru-RU" sz="1600" dirty="0" smtClean="0">
                <a:solidFill>
                  <a:srgbClr val="77A9D2"/>
                </a:solidFill>
              </a:rPr>
              <a:t/>
            </a:r>
            <a:br>
              <a:rPr lang="ru-RU" sz="1600" dirty="0" smtClean="0">
                <a:solidFill>
                  <a:srgbClr val="77A9D2"/>
                </a:solidFill>
              </a:rPr>
            </a:br>
            <a:r>
              <a:rPr lang="ru-RU" sz="1600" dirty="0" smtClean="0">
                <a:solidFill>
                  <a:srgbClr val="77A9D2"/>
                </a:solidFill>
              </a:rPr>
              <a:t/>
            </a:r>
            <a:br>
              <a:rPr lang="ru-RU" sz="1600" dirty="0" smtClean="0">
                <a:solidFill>
                  <a:srgbClr val="77A9D2"/>
                </a:solidFill>
              </a:rPr>
            </a:br>
            <a:r>
              <a:rPr lang="ru-RU" sz="1600" dirty="0" smtClean="0">
                <a:solidFill>
                  <a:srgbClr val="77A9D2"/>
                </a:solidFill>
              </a:rPr>
              <a:t/>
            </a:r>
            <a:br>
              <a:rPr lang="ru-RU" sz="1600" dirty="0" smtClean="0">
                <a:solidFill>
                  <a:srgbClr val="77A9D2"/>
                </a:solidFill>
              </a:rPr>
            </a:br>
            <a:endParaRPr lang="ru-RU" sz="1600" dirty="0">
              <a:solidFill>
                <a:srgbClr val="77A9D2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757" y="3029195"/>
            <a:ext cx="864489" cy="89633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078" y="847813"/>
            <a:ext cx="362824" cy="41074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0435976" y="2978990"/>
            <a:ext cx="638694" cy="84272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507" y="574535"/>
            <a:ext cx="382530" cy="36910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4864" y="670328"/>
            <a:ext cx="586145" cy="743953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835" y="918926"/>
            <a:ext cx="408635" cy="46435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889" y="2352592"/>
            <a:ext cx="500801" cy="522575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4482" y="1106414"/>
            <a:ext cx="1827940" cy="1340241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1828894"/>
            <a:ext cx="573085" cy="65213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861" y="2875167"/>
            <a:ext cx="416339" cy="438544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65" y="5129123"/>
            <a:ext cx="1042447" cy="710168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448" y="364931"/>
            <a:ext cx="1645961" cy="1160836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509" y="287281"/>
            <a:ext cx="555294" cy="529466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913" y="393674"/>
            <a:ext cx="1809750" cy="638175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508" y="3273631"/>
            <a:ext cx="2580572" cy="3175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82584640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40276" y="1460262"/>
            <a:ext cx="7806891" cy="1246352"/>
          </a:xfrm>
          <a:noFill/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</a:pPr>
            <a:r>
              <a:rPr lang="ru-RU" sz="6000" b="1" dirty="0" smtClean="0">
                <a:solidFill>
                  <a:srgbClr val="77A9D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15+27+35=</a:t>
            </a:r>
            <a:endParaRPr lang="ru-RU" sz="6000" b="1" dirty="0">
              <a:solidFill>
                <a:srgbClr val="77A9D2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Прямоугольник 6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7560778" y="4099815"/>
            <a:ext cx="3376800" cy="5472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00"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77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560778" y="4801728"/>
            <a:ext cx="3376800" cy="5472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00"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67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560778" y="5503641"/>
            <a:ext cx="3376800" cy="5472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00"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87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622" y="3159355"/>
            <a:ext cx="2227716" cy="31752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8331" y="3266190"/>
            <a:ext cx="635915" cy="659344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078" y="847813"/>
            <a:ext cx="362824" cy="41074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0665362" y="3155450"/>
            <a:ext cx="457488" cy="60363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3178" y="416926"/>
            <a:ext cx="382530" cy="36910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0224" y="816747"/>
            <a:ext cx="470785" cy="597534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835" y="918926"/>
            <a:ext cx="408635" cy="46435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523" y="2725231"/>
            <a:ext cx="410657" cy="428512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4020" y="1333366"/>
            <a:ext cx="1518402" cy="1113289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1828894"/>
            <a:ext cx="573085" cy="65213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7538" y="2847358"/>
            <a:ext cx="416339" cy="438544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65" y="5129123"/>
            <a:ext cx="1042447" cy="710168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267395"/>
            <a:ext cx="1645961" cy="1160836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2267" y="386213"/>
            <a:ext cx="451536" cy="430534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913" y="393674"/>
            <a:ext cx="1809750" cy="6381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60632188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75776" y="1506083"/>
            <a:ext cx="6791949" cy="778708"/>
          </a:xfrm>
          <a:noFill/>
        </p:spPr>
        <p:txBody>
          <a:bodyPr>
            <a:noAutofit/>
          </a:bodyPr>
          <a:lstStyle/>
          <a:p>
            <a:pPr algn="l"/>
            <a:r>
              <a:rPr lang="ru-RU" sz="6000" b="1" dirty="0" smtClean="0">
                <a:solidFill>
                  <a:srgbClr val="77A9D2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9+18+51=</a:t>
            </a:r>
            <a:endParaRPr lang="ru-RU" sz="6000" b="1" dirty="0">
              <a:solidFill>
                <a:srgbClr val="77A9D2"/>
              </a:solidFill>
              <a:effectLst/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Прямоугольник 6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7620470" y="4781749"/>
            <a:ext cx="3376800" cy="5472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00"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78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620470" y="4080446"/>
            <a:ext cx="3376800" cy="5472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00"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68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620470" y="5483052"/>
            <a:ext cx="3376800" cy="5472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00"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884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757" y="3029195"/>
            <a:ext cx="864489" cy="89633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078" y="847813"/>
            <a:ext cx="362824" cy="41074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0435976" y="2978990"/>
            <a:ext cx="638694" cy="84272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507" y="574535"/>
            <a:ext cx="382530" cy="36910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4864" y="670328"/>
            <a:ext cx="586145" cy="743953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835" y="918926"/>
            <a:ext cx="408635" cy="46435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889" y="2352592"/>
            <a:ext cx="500801" cy="522575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4482" y="1106414"/>
            <a:ext cx="1827940" cy="1340241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1828894"/>
            <a:ext cx="573085" cy="65213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861" y="2875167"/>
            <a:ext cx="416339" cy="438544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65" y="5129123"/>
            <a:ext cx="1042447" cy="710168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267395"/>
            <a:ext cx="1645961" cy="1160836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509" y="287281"/>
            <a:ext cx="555294" cy="529466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913" y="393674"/>
            <a:ext cx="1809750" cy="638175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838" y="3159355"/>
            <a:ext cx="2395938" cy="3175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41921466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75776" y="1506083"/>
            <a:ext cx="6791949" cy="778708"/>
          </a:xfrm>
          <a:noFill/>
        </p:spPr>
        <p:txBody>
          <a:bodyPr>
            <a:noAutofit/>
          </a:bodyPr>
          <a:lstStyle/>
          <a:p>
            <a:pPr algn="l"/>
            <a:r>
              <a:rPr lang="ru-RU" sz="6000" b="1" dirty="0" smtClean="0">
                <a:solidFill>
                  <a:srgbClr val="77A9D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320+57+80=</a:t>
            </a:r>
            <a:endParaRPr lang="ru-RU" sz="6000" b="1" dirty="0">
              <a:solidFill>
                <a:srgbClr val="77A9D2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Прямоугольник 6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7637986" y="5503944"/>
            <a:ext cx="3376800" cy="5472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00"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457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620470" y="4802031"/>
            <a:ext cx="3376800" cy="5472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00"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357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620470" y="4104579"/>
            <a:ext cx="3376800" cy="5472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00"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447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757" y="3029195"/>
            <a:ext cx="864489" cy="89633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078" y="847813"/>
            <a:ext cx="362824" cy="41074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0435976" y="2978990"/>
            <a:ext cx="638694" cy="84272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507" y="574535"/>
            <a:ext cx="382530" cy="36910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4864" y="670328"/>
            <a:ext cx="586145" cy="743953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835" y="918926"/>
            <a:ext cx="408635" cy="46435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889" y="2352592"/>
            <a:ext cx="500801" cy="522575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4482" y="1106414"/>
            <a:ext cx="1827940" cy="1340241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1828894"/>
            <a:ext cx="573085" cy="65213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861" y="2875167"/>
            <a:ext cx="416339" cy="438544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65" y="5129123"/>
            <a:ext cx="1042447" cy="710168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267395"/>
            <a:ext cx="1645961" cy="1160836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509" y="287281"/>
            <a:ext cx="555294" cy="529466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913" y="393674"/>
            <a:ext cx="1809750" cy="638175"/>
          </a:xfrm>
          <a:prstGeom prst="rect">
            <a:avLst/>
          </a:prstGeom>
        </p:spPr>
      </p:pic>
      <p:pic>
        <p:nvPicPr>
          <p:cNvPr id="33" name="Рисунок 14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067" y="3166712"/>
            <a:ext cx="2633268" cy="317458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04055061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75776" y="1506083"/>
            <a:ext cx="6791949" cy="778708"/>
          </a:xfrm>
          <a:noFill/>
        </p:spPr>
        <p:txBody>
          <a:bodyPr>
            <a:noAutofit/>
          </a:bodyPr>
          <a:lstStyle/>
          <a:p>
            <a:pPr algn="l"/>
            <a:r>
              <a:rPr lang="ru-RU" sz="6000" b="1" dirty="0" smtClean="0">
                <a:solidFill>
                  <a:srgbClr val="77A9D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7*4*5=</a:t>
            </a:r>
            <a:endParaRPr lang="ru-RU" sz="6000" b="1" dirty="0">
              <a:solidFill>
                <a:srgbClr val="77A9D2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757" y="3029195"/>
            <a:ext cx="864489" cy="89633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078" y="847813"/>
            <a:ext cx="362824" cy="41074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0435976" y="2978990"/>
            <a:ext cx="638694" cy="84272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507" y="574535"/>
            <a:ext cx="382530" cy="36910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4864" y="670328"/>
            <a:ext cx="586145" cy="743953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835" y="918926"/>
            <a:ext cx="408635" cy="46435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889" y="2352592"/>
            <a:ext cx="500801" cy="522575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4482" y="1106414"/>
            <a:ext cx="1827940" cy="1340241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1828894"/>
            <a:ext cx="573085" cy="65213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861" y="2875167"/>
            <a:ext cx="416339" cy="438544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65" y="5129123"/>
            <a:ext cx="1042447" cy="710168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267395"/>
            <a:ext cx="1645961" cy="1160836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509" y="287281"/>
            <a:ext cx="555294" cy="529466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913" y="393674"/>
            <a:ext cx="1809750" cy="638175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875" y="3172245"/>
            <a:ext cx="2762763" cy="3175200"/>
          </a:xfrm>
          <a:prstGeom prst="rect">
            <a:avLst/>
          </a:prstGeom>
        </p:spPr>
      </p:pic>
      <p:sp>
        <p:nvSpPr>
          <p:cNvPr id="34" name="Прямоугольник 33">
            <a:hlinkClick r:id="" action="ppaction://hlinkshowjump?jump=nextslide">
              <a:snd r:embed="rId18" name="chimes.wav"/>
            </a:hlinkClick>
          </p:cNvPr>
          <p:cNvSpPr/>
          <p:nvPr/>
        </p:nvSpPr>
        <p:spPr>
          <a:xfrm>
            <a:off x="7620470" y="4805882"/>
            <a:ext cx="3376800" cy="547200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00"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140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620470" y="4104579"/>
            <a:ext cx="3376800" cy="547200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00"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8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7620470" y="5507185"/>
            <a:ext cx="3376800" cy="547200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00"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100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2943597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75776" y="1506083"/>
            <a:ext cx="6791949" cy="778708"/>
          </a:xfrm>
          <a:noFill/>
        </p:spPr>
        <p:txBody>
          <a:bodyPr>
            <a:noAutofit/>
          </a:bodyPr>
          <a:lstStyle/>
          <a:p>
            <a:pPr algn="l"/>
            <a:r>
              <a:rPr lang="ru-RU" sz="6000" b="1" dirty="0" smtClean="0">
                <a:solidFill>
                  <a:srgbClr val="77A9D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5*70*8=</a:t>
            </a:r>
            <a:endParaRPr lang="ru-RU" sz="6000" b="1" dirty="0">
              <a:solidFill>
                <a:srgbClr val="77A9D2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757" y="3029195"/>
            <a:ext cx="864489" cy="89633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078" y="847813"/>
            <a:ext cx="362824" cy="41074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0435976" y="2978990"/>
            <a:ext cx="638694" cy="84272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507" y="574535"/>
            <a:ext cx="382530" cy="36910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4864" y="670328"/>
            <a:ext cx="586145" cy="743953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835" y="918926"/>
            <a:ext cx="408635" cy="46435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889" y="2352592"/>
            <a:ext cx="500801" cy="522575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4482" y="1106414"/>
            <a:ext cx="1827940" cy="1340241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1828894"/>
            <a:ext cx="573085" cy="65213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861" y="2875167"/>
            <a:ext cx="416339" cy="438544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65" y="5129123"/>
            <a:ext cx="1042447" cy="710168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267395"/>
            <a:ext cx="1645961" cy="1160836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509" y="287281"/>
            <a:ext cx="555294" cy="529466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913" y="393674"/>
            <a:ext cx="1809750" cy="638175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875" y="3172245"/>
            <a:ext cx="2762763" cy="3175200"/>
          </a:xfrm>
          <a:prstGeom prst="rect">
            <a:avLst/>
          </a:prstGeom>
        </p:spPr>
      </p:pic>
      <p:sp>
        <p:nvSpPr>
          <p:cNvPr id="34" name="Прямоугольник 33">
            <a:hlinkClick r:id="" action="ppaction://hlinkshowjump?jump=nextslide">
              <a:snd r:embed="rId18" name="chimes.wav"/>
            </a:hlinkClick>
          </p:cNvPr>
          <p:cNvSpPr/>
          <p:nvPr/>
        </p:nvSpPr>
        <p:spPr>
          <a:xfrm>
            <a:off x="7620470" y="4805882"/>
            <a:ext cx="3376800" cy="547200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00"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2800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620470" y="4104579"/>
            <a:ext cx="3376800" cy="547200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00"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28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6" name="Прямоугольник 35">
            <a:hlinkClick r:id="rId20" action="ppaction://hlinksldjump"/>
          </p:cNvPr>
          <p:cNvSpPr/>
          <p:nvPr/>
        </p:nvSpPr>
        <p:spPr>
          <a:xfrm>
            <a:off x="7620470" y="5507185"/>
            <a:ext cx="3376800" cy="547200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00"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280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2943597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75776" y="1506083"/>
            <a:ext cx="6791949" cy="778708"/>
          </a:xfrm>
          <a:noFill/>
        </p:spPr>
        <p:txBody>
          <a:bodyPr>
            <a:noAutofit/>
          </a:bodyPr>
          <a:lstStyle/>
          <a:p>
            <a:pPr algn="l"/>
            <a:r>
              <a:rPr lang="ru-RU" sz="6000" b="1" dirty="0" smtClean="0">
                <a:solidFill>
                  <a:srgbClr val="77A9D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8+72=</a:t>
            </a:r>
            <a:endParaRPr lang="ru-RU" sz="6000" b="1" dirty="0">
              <a:solidFill>
                <a:srgbClr val="77A9D2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757" y="3029195"/>
            <a:ext cx="864489" cy="89633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078" y="847813"/>
            <a:ext cx="362824" cy="41074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0435976" y="2978990"/>
            <a:ext cx="638694" cy="84272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507" y="574535"/>
            <a:ext cx="382530" cy="36910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4864" y="670328"/>
            <a:ext cx="586145" cy="743953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835" y="918926"/>
            <a:ext cx="408635" cy="46435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889" y="2352592"/>
            <a:ext cx="500801" cy="522575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4482" y="1106414"/>
            <a:ext cx="1827940" cy="1340241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1828894"/>
            <a:ext cx="573085" cy="65213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861" y="2875167"/>
            <a:ext cx="416339" cy="438544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65" y="5129123"/>
            <a:ext cx="1042447" cy="710168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267395"/>
            <a:ext cx="1645961" cy="1160836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509" y="287281"/>
            <a:ext cx="555294" cy="529466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913" y="393674"/>
            <a:ext cx="1809750" cy="638175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875" y="3172245"/>
            <a:ext cx="2762763" cy="3175200"/>
          </a:xfrm>
          <a:prstGeom prst="rect">
            <a:avLst/>
          </a:prstGeom>
        </p:spPr>
      </p:pic>
      <p:sp>
        <p:nvSpPr>
          <p:cNvPr id="34" name="Прямоугольник 33">
            <a:hlinkClick r:id="" action="ppaction://hlinkshowjump?jump=nextslide">
              <a:snd r:embed="rId18" name="chimes.wav"/>
            </a:hlinkClick>
          </p:cNvPr>
          <p:cNvSpPr/>
          <p:nvPr/>
        </p:nvSpPr>
        <p:spPr>
          <a:xfrm>
            <a:off x="7583894" y="4135322"/>
            <a:ext cx="3376800" cy="547200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00"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80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583894" y="4811715"/>
            <a:ext cx="3376800" cy="547200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00"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70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7620470" y="5507185"/>
            <a:ext cx="3376800" cy="547200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00"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90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2943597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75776" y="1506083"/>
            <a:ext cx="6791949" cy="778708"/>
          </a:xfrm>
          <a:noFill/>
        </p:spPr>
        <p:txBody>
          <a:bodyPr>
            <a:noAutofit/>
          </a:bodyPr>
          <a:lstStyle/>
          <a:p>
            <a:pPr algn="l"/>
            <a:r>
              <a:rPr lang="ru-RU" sz="6000" b="1" dirty="0" smtClean="0">
                <a:solidFill>
                  <a:srgbClr val="77A9D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(42+38)* 3=</a:t>
            </a:r>
            <a:endParaRPr lang="ru-RU" sz="6000" b="1" dirty="0">
              <a:solidFill>
                <a:srgbClr val="77A9D2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757" y="3029195"/>
            <a:ext cx="864489" cy="89633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078" y="847813"/>
            <a:ext cx="362824" cy="41074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0435976" y="2978990"/>
            <a:ext cx="638694" cy="84272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507" y="574535"/>
            <a:ext cx="382530" cy="36910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4864" y="670328"/>
            <a:ext cx="586145" cy="743953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835" y="918926"/>
            <a:ext cx="408635" cy="46435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889" y="2352592"/>
            <a:ext cx="500801" cy="522575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4482" y="1106414"/>
            <a:ext cx="1827940" cy="1340241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1828894"/>
            <a:ext cx="573085" cy="65213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861" y="2875167"/>
            <a:ext cx="416339" cy="438544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65" y="5129123"/>
            <a:ext cx="1042447" cy="710168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267395"/>
            <a:ext cx="1645961" cy="1160836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509" y="287281"/>
            <a:ext cx="555294" cy="529466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913" y="393674"/>
            <a:ext cx="1809750" cy="638175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875" y="3172245"/>
            <a:ext cx="2762763" cy="3175200"/>
          </a:xfrm>
          <a:prstGeom prst="rect">
            <a:avLst/>
          </a:prstGeom>
        </p:spPr>
      </p:pic>
      <p:sp>
        <p:nvSpPr>
          <p:cNvPr id="34" name="Прямоугольник 33">
            <a:hlinkClick r:id="" action="ppaction://hlinkshowjump?jump=nextslide">
              <a:snd r:embed="rId18" name="chimes.wav"/>
            </a:hlinkClick>
          </p:cNvPr>
          <p:cNvSpPr/>
          <p:nvPr/>
        </p:nvSpPr>
        <p:spPr>
          <a:xfrm>
            <a:off x="7620470" y="4805882"/>
            <a:ext cx="3376800" cy="547200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00"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240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620470" y="4104579"/>
            <a:ext cx="3376800" cy="547200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00"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270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7620470" y="5507185"/>
            <a:ext cx="3376800" cy="547200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00"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27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2943597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75776" y="1506083"/>
            <a:ext cx="6791949" cy="778708"/>
          </a:xfrm>
          <a:noFill/>
        </p:spPr>
        <p:txBody>
          <a:bodyPr>
            <a:noAutofit/>
          </a:bodyPr>
          <a:lstStyle/>
          <a:p>
            <a:pPr algn="l"/>
            <a:r>
              <a:rPr lang="ru-RU" sz="6000" b="1" dirty="0" smtClean="0">
                <a:solidFill>
                  <a:srgbClr val="77A9D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(36+40): 4=</a:t>
            </a:r>
            <a:endParaRPr lang="ru-RU" sz="6000" b="1" dirty="0">
              <a:solidFill>
                <a:srgbClr val="77A9D2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757" y="3029195"/>
            <a:ext cx="864489" cy="89633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078" y="847813"/>
            <a:ext cx="362824" cy="41074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0435976" y="2978990"/>
            <a:ext cx="638694" cy="84272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507" y="574535"/>
            <a:ext cx="382530" cy="36910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4864" y="670328"/>
            <a:ext cx="586145" cy="743953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835" y="918926"/>
            <a:ext cx="408635" cy="46435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889" y="2352592"/>
            <a:ext cx="500801" cy="522575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4482" y="1106414"/>
            <a:ext cx="1827940" cy="1340241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1828894"/>
            <a:ext cx="573085" cy="65213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861" y="2875167"/>
            <a:ext cx="416339" cy="438544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65" y="5129123"/>
            <a:ext cx="1042447" cy="710168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267395"/>
            <a:ext cx="1645961" cy="1160836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509" y="287281"/>
            <a:ext cx="555294" cy="529466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913" y="393674"/>
            <a:ext cx="1809750" cy="638175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875" y="3172245"/>
            <a:ext cx="2762763" cy="3175200"/>
          </a:xfrm>
          <a:prstGeom prst="rect">
            <a:avLst/>
          </a:prstGeom>
        </p:spPr>
      </p:pic>
      <p:sp>
        <p:nvSpPr>
          <p:cNvPr id="34" name="Прямоугольник 33">
            <a:hlinkClick r:id="" action="ppaction://hlinkshowjump?jump=nextslide">
              <a:snd r:embed="rId18" name="chimes.wav"/>
            </a:hlinkClick>
          </p:cNvPr>
          <p:cNvSpPr/>
          <p:nvPr/>
        </p:nvSpPr>
        <p:spPr>
          <a:xfrm>
            <a:off x="7632662" y="5476442"/>
            <a:ext cx="3376800" cy="547200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00"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19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620470" y="4104579"/>
            <a:ext cx="3376800" cy="547200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00"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180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7632662" y="4787857"/>
            <a:ext cx="3376800" cy="547200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2000"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18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2943597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</p:bldLst>
  </p:timing>
</p:sld>
</file>

<file path=ppt/theme/theme1.xml><?xml version="1.0" encoding="utf-8"?>
<a:theme xmlns:a="http://schemas.openxmlformats.org/drawingml/2006/main" name="tf96391487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Презентация2" id="{69433D8B-8606-4ADE-9BA3-CD2F4BDFBA5D}" vid="{297C542E-FF64-4EC1-ADFD-FD10CBAE33E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411738C6-D76B-4EA3-8A0C-A17BDC1DB5F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2EC10D1-364F-4DE0-9381-C780B9C7D79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C2196CA-8D48-47B0-9C8C-268F70368960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tf96391487</Template>
  <TotalTime>0</TotalTime>
  <Words>95</Words>
  <Application>Microsoft Office PowerPoint</Application>
  <PresentationFormat>Произвольный</PresentationFormat>
  <Paragraphs>53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tf96391487</vt:lpstr>
      <vt:lpstr>Математические законы</vt:lpstr>
      <vt:lpstr>15+27+35=</vt:lpstr>
      <vt:lpstr>9+18+51=</vt:lpstr>
      <vt:lpstr>320+57+80=</vt:lpstr>
      <vt:lpstr>7*4*5=</vt:lpstr>
      <vt:lpstr>5*70*8=</vt:lpstr>
      <vt:lpstr>8+72=</vt:lpstr>
      <vt:lpstr>(42+38)* 3=</vt:lpstr>
      <vt:lpstr>(36+40): 4=</vt:lpstr>
      <vt:lpstr>6* (50+7)=</vt:lpstr>
      <vt:lpstr>42*3=</vt:lpstr>
      <vt:lpstr>17*3+20*5=</vt:lpstr>
      <vt:lpstr>МОЛОДЕЦ!</vt:lpstr>
      <vt:lpstr>Использованы материалы сайта  1. https://templates.office.com/ru-ru/%D0%A8%D0%B0%D0%B1%D0%BB%D0%BE%D0%BD-%D1%82%D0%B5%D1%81%D1%82%D0%B0-%D0%BF%D0%BE-%D0%BC%D0%B0%D1%82%D0%B5%D0%BC%D0%B0%D1%82%D0%B8%D0%BA%D0%B5-%D1%81-%D1%83%D0%BC%D0%BD%D0%BE%D0%B9-%D1%81%D0%BE%D0%B2%D0%BE%D0%B9-TM96391487     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2017-11-30T02:43:22Z</dcterms:created>
  <dcterms:modified xsi:type="dcterms:W3CDTF">2017-12-01T02:44:46Z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