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3F4E1021-9062-4C1B-BA96-21455C412ADC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00E2A0C-85D6-4164-8325-7452C1EA0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1021-9062-4C1B-BA96-21455C412ADC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2A0C-85D6-4164-8325-7452C1EA0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1021-9062-4C1B-BA96-21455C412ADC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2A0C-85D6-4164-8325-7452C1EA0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1021-9062-4C1B-BA96-21455C412ADC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2A0C-85D6-4164-8325-7452C1EA0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1021-9062-4C1B-BA96-21455C412ADC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2A0C-85D6-4164-8325-7452C1EA0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1021-9062-4C1B-BA96-21455C412ADC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2A0C-85D6-4164-8325-7452C1EA00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1021-9062-4C1B-BA96-21455C412ADC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2A0C-85D6-4164-8325-7452C1EA00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1021-9062-4C1B-BA96-21455C412ADC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2A0C-85D6-4164-8325-7452C1EA0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1021-9062-4C1B-BA96-21455C412ADC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2A0C-85D6-4164-8325-7452C1EA0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3F4E1021-9062-4C1B-BA96-21455C412ADC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00E2A0C-85D6-4164-8325-7452C1EA0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F4E1021-9062-4C1B-BA96-21455C412ADC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00E2A0C-85D6-4164-8325-7452C1EA0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F4E1021-9062-4C1B-BA96-21455C412ADC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00E2A0C-85D6-4164-8325-7452C1EA0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nsportal.ru/user/835115/page/7-pedagogicheskie-razrabotki" TargetMode="External"/><Relationship Id="rId3" Type="http://schemas.openxmlformats.org/officeDocument/2006/relationships/hyperlink" Target="https://yandex.ru/images/search?text=&#1073;&#1083;&#1086;&#1082;&#1080;%20&#1076;&#1100;&#1077;&#1085;&#1077;&#1096;&#1072;&amp;img_url=https://otvet.imgsmail.ru/download/215871477_2c44b7ff20379bc5e71473a09924348a_800.jpg&amp;pos=2&amp;rpt=simage" TargetMode="External"/><Relationship Id="rId7" Type="http://schemas.openxmlformats.org/officeDocument/2006/relationships/hyperlink" Target="https://yandex.ru/images/search?text=&#1080;&#1075;&#1088;&#1072;%20&#1087;&#1072;&#1088;&#1080;&#1082;&#1084;&#1072;&#1093;&#1077;&#1088;%20&#1076;&#1083;&#1103;%20&#1076;&#1077;&#1090;&#1077;&#1081;" TargetMode="External"/><Relationship Id="rId2" Type="http://schemas.openxmlformats.org/officeDocument/2006/relationships/hyperlink" Target="https://yandex.ru/images/search?text=&#1091;&#1075;&#1086;&#1083;&#1086;&#1082;%20&#1101;&#1082;&#1089;&#1087;&#1077;&#1088;&#1080;&#1084;&#1077;&#1085;&#1090;&#1080;&#1088;&#1086;&#1074;&#1072;&#1085;&#1080;&#1103;%20&#1074;%20&#1089;&#1088;&#1077;&#1076;&#1085;&#1077;&#1081;%20&#1075;&#1088;&#1091;&#1087;&#1087;&#1077;&amp;img_url=https://shutilova-nfdou42.edumsko.ru/uploads/6000/23836/section/604520/IMG_20161207_075937.jpg&amp;pos=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sportal.ru/user/866483/page/5-materialy-po-organizatsii-predmetno-razvivayushchey-sredy" TargetMode="External"/><Relationship Id="rId5" Type="http://schemas.openxmlformats.org/officeDocument/2006/relationships/hyperlink" Target="https://yandex.ru/images/search?text=&#1075;&#1091;&#1072;&#1096;&#1100;&amp;img_url=https://2.s7.arpaddr.com/2/35/24/855116224110789776/fullsize.jpg&amp;pos=15&amp;rpt=simage" TargetMode="External"/><Relationship Id="rId4" Type="http://schemas.openxmlformats.org/officeDocument/2006/relationships/hyperlink" Target="https://yandex.ru/images/search?text=&#1084;&#1103;&#1075;&#1082;&#1080;&#1077;%20&#1087;&#1072;&#1079;&#1083;&#1099;&amp;img_url=https://old.prodalit.ru/images/905000/901668.jpg&amp;pos=2&amp;rpt=simage" TargetMode="External"/><Relationship Id="rId9" Type="http://schemas.openxmlformats.org/officeDocument/2006/relationships/hyperlink" Target="https://nsportal.ru/user/835115/page/5-materialy-po-organizatsii-predmetno-razvivayushchey-sred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9572" y="1772816"/>
            <a:ext cx="7632848" cy="2620178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и наполнение развивающей предметно-пространственной среды в средней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группе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97508" y="5877272"/>
            <a:ext cx="2723363" cy="463470"/>
          </a:xfrm>
        </p:spPr>
        <p:txBody>
          <a:bodyPr>
            <a:normAutofit fontScale="92500"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Плаксова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Оксана, Д-42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34681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ГБПОУ ВО «Муромский педагогический колледж»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2805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817582"/>
            <a:ext cx="7632848" cy="2251378"/>
          </a:xfrm>
        </p:spPr>
        <p:txBody>
          <a:bodyPr>
            <a:noAutofit/>
          </a:bodyPr>
          <a:lstStyle/>
          <a:p>
            <a:pPr algn="just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Сенсорное, математическое развитие</a:t>
            </a:r>
            <a:b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Материалы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 сенсорному развитию: коробочки-вкладыши, плоскостные сенсорные эталоны, геометрические головоломки, настенные панно для обогащения сенсорных представлений, развития мелкой моторики, мягкие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, шнуровки, настольно-печатные игры, логические блоки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, геометрические головоломки на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фланелеграфе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«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», игры: «Составь картинку», «Волшебный круг», счетные палочки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Кюизенера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 комплектом дидактических картинок, игры типа лото, домино,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мозаика.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3428999"/>
            <a:ext cx="4815637" cy="229406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313" y="3068960"/>
            <a:ext cx="2336723" cy="2336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3630" y="3930013"/>
            <a:ext cx="2758362" cy="2068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3000372"/>
            <a:ext cx="2945461" cy="268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51773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560840" cy="4392488"/>
          </a:xfrm>
        </p:spPr>
        <p:txBody>
          <a:bodyPr>
            <a:noAutofit/>
          </a:bodyPr>
          <a:lstStyle/>
          <a:p>
            <a:pPr algn="l"/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Творческая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мастерская</a:t>
            </a:r>
            <a:b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Краски: гуашевые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пальчиковые, акварельные; цветные восковые мелки; цветные карандаши, кисточки толстые, тонкие беличьи, колонковые;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бумага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: разного формата для индивидуального рисования и совместного творчества;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раскраски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наличие места на стене для творчества детей;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4.поролоновые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губки-штампы, штампы-печати, тканевые салфетки для рук, пластилин, доски для работы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пластилином;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иллюстрации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сказок, репродукции, предметы росписи народных промыслов (дымковская игрушка, архангельские птицы из щепы,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жостовские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подносы, кружево вологодское, городецкие доски), репродукции живописи (пейзажи,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натюрморт);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6. цветные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мелки для рисования на асфальте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6176" y="5445223"/>
            <a:ext cx="1503269" cy="277845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8954" y="4077072"/>
            <a:ext cx="2953046" cy="2233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12403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04856" cy="2539410"/>
          </a:xfrm>
        </p:spPr>
        <p:txBody>
          <a:bodyPr>
            <a:noAutofit/>
          </a:bodyPr>
          <a:lstStyle/>
          <a:p>
            <a:pPr algn="l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Игровая</a:t>
            </a:r>
            <a:b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Атрибуты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для сюжетно-ролевых игр: куклы, кукольные мебель и одежда, коляски для кукол, разнообразные резиновые игрушки; 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трибуты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для сюжетно-ролевых игр: «Больница», «Магазин игрушек», «Морское плавание», «ПДЦ», «Парик­махерская», «Семья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3.машинки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разных размеров, кубики, раз­личный строительный материал для создания построек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76256" y="4869159"/>
            <a:ext cx="783189" cy="85390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52936"/>
            <a:ext cx="3021619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593357"/>
            <a:ext cx="2165226" cy="216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70759" y="3310719"/>
            <a:ext cx="2257425" cy="285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2364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692696"/>
            <a:ext cx="7488832" cy="1327371"/>
          </a:xfrm>
        </p:spPr>
        <p:txBody>
          <a:bodyPr>
            <a:noAutofit/>
          </a:bodyPr>
          <a:lstStyle/>
          <a:p>
            <a:pPr algn="l"/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Физкультурный уголок 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Мячи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резиновые большие и малые, султанчики, флажки, скакалки, массажные мячики, массажная дорожка, атрибуты для подвижных игр, игровой спортивный комплекс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433" y="2348880"/>
            <a:ext cx="3820650" cy="286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2636" y="3435111"/>
            <a:ext cx="3755757" cy="2714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93047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052736"/>
            <a:ext cx="7704856" cy="2426621"/>
          </a:xfrm>
        </p:spPr>
        <p:txBody>
          <a:bodyPr>
            <a:noAutofit/>
          </a:bodyPr>
          <a:lstStyle/>
          <a:p>
            <a:pPr algn="l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Театрализованная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Ширма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настольный театр: плоскостной, конусный, театр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игрушек;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атрибуты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перчаточного театра, пальчиковый театр, деятельность, театр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фланелеграфе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декорации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элементы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костюмов для литература персонажей (маски, юбки, платочки, парики и др.), домашний театр, театр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предметов;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полка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книгами (по 5—6 прочитан­ных и 1—2 новые). Все материалы периодически обновляют­ся, в литературном уголке репродукции иллюстраций В.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Сутеева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, Ю. Васнецова, Е.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Чарушина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17132"/>
            <a:ext cx="288032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4051250"/>
            <a:ext cx="2968162" cy="2226122"/>
          </a:xfrm>
        </p:spPr>
      </p:pic>
    </p:spTree>
    <p:extLst>
      <p:ext uri="{BB962C8B-B14F-4D97-AF65-F5344CB8AC3E}">
        <p14:creationId xmlns:p14="http://schemas.microsoft.com/office/powerpoint/2010/main" xmlns="" val="2139380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817582"/>
            <a:ext cx="7704855" cy="2251378"/>
          </a:xfrm>
        </p:spPr>
        <p:txBody>
          <a:bodyPr>
            <a:noAutofit/>
          </a:bodyPr>
          <a:lstStyle/>
          <a:p>
            <a:pPr algn="l"/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Уголок экспериментирования 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специально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оборудованный столик для экспериментирования с атрибутами: весы, мерные емкости для воды и сыпучих материалов;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природный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материал: шишки,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каштаны;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одинаковые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емкости с материалом для экспериментов: мука, песок, крупа, кусочки различных по фактуре тканей, маленькие емкости для изготовления цветного льда, глина, инструменты для выдувания мыльных пузырей, материал для игр с зеркалом, звуками, светом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228289"/>
            <a:ext cx="5097016" cy="3058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70018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620688"/>
            <a:ext cx="7232684" cy="2160240"/>
          </a:xfrm>
        </p:spPr>
        <p:txBody>
          <a:bodyPr>
            <a:noAutofit/>
          </a:bodyPr>
          <a:lstStyle/>
          <a:p>
            <a:pPr algn="l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Конструирование</a:t>
            </a:r>
            <a:b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Крупный строительный пластмассовый материал, мелкий деревянный для создания построек, конструкторы типа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кубики большие и малые, индивидуальные наборы строитель­ного материала, пластины из толстого картона, тонкой фанеры различные по конфигурации (квадратные, круглые, много­угольные и т.д.) для перекрытий в постройках детей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4869159"/>
            <a:ext cx="4167565" cy="85390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24944"/>
            <a:ext cx="5539036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6002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6965245" cy="595194"/>
          </a:xfrm>
        </p:spPr>
        <p:txBody>
          <a:bodyPr>
            <a:normAutofit/>
          </a:bodyPr>
          <a:lstStyle/>
          <a:p>
            <a:pPr algn="l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  <a:endParaRPr lang="ru-RU" sz="28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052736"/>
            <a:ext cx="7488832" cy="5040560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https://yandex.ru/images/search?text=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уголок%20экспериментирования%20в%20средней%20группе&amp;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img_url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=https%3A%2F%2Fshutilova-nfdou42.edumsko.ru%2Fuploads%2F6000%2F23836%2Fsection%2F604520%2FIMG_20161207_075937.jpg&amp;pos=1&amp;rpt=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simage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https://yandex.ru/images/search?text=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блоки%20дьенеша&amp;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img_url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=https%3A%2F%2Fotvet.imgsmail.ru%2Fdownload%2F215871477_2c44b7ff20379bc5e71473a09924348a_800.jpg&amp;pos=2&amp;rpt=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simage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https://yandex.ru/images/search?text=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мягкие%20пазлы&amp;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img_url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=https%3A%2F%2Fold.prodalit.ru%2Fimages%2F905000%2F901668.jpg&amp;pos=2&amp;rpt=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simage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https://yandex.ru/images/search?text=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гуашь&amp;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img_url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=https%3A%2F%2F2.s7.arpaddr.com%2F2%2F35%2F24%2F855116224110789776%2Ffullsize.jpg&amp;pos=15&amp;rpt=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simage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https://nsportal.ru/user/866483/page/5-materialy-po-organizatsii-predmetno-razvivayushchey-sredy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https://yandex.ru/images/search?text=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игра%20парикмахер%20для%20детей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https://nsportal.ru/user/835115/page/7-pedagogicheskie-razrabotki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Times New Roman" pitchFamily="18" charset="0"/>
                <a:cs typeface="Times New Roman" pitchFamily="18" charset="0"/>
                <a:hlinkClick r:id="rId9"/>
              </a:rPr>
              <a:t>https://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9"/>
              </a:rPr>
              <a:t>nsportal.ru/user/835115/page/5-materialy-po-organizatsii-predmetno-razvivayushchey-sredy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7140859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41</TotalTime>
  <Words>72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«Организация и наполнение развивающей предметно-пространственной среды в средней группе</vt:lpstr>
      <vt:lpstr>Сенсорное, математическое развитие Материалы по сенсорному развитию: коробочки-вкладыши, плоскостные сенсорные эталоны, геометрические головоломки, настенные панно для обогащения сенсорных представлений, развития мелкой моторики, мягкие пазлы , шнуровки, настольно-печатные игры, логические блоки Дьенеша , геометрические головоломки на фланелеграфе « Танграм », игры: «Составь картинку», «Волшебный круг», счетные палочки Кюизенера с комплектом дидактических картинок, игры типа лото, домино, мозаика. </vt:lpstr>
      <vt:lpstr>Творческая мастерская 1. Краски: гуашевые, пальчиковые, акварельные; цветные восковые мелки; цветные карандаши, кисточки толстые, тонкие беличьи, колонковые;  2. бумага: разного формата для индивидуального рисования и совместного творчества;  3. раскраски, наличие места на стене для творчества детей; 4.поролоновые губки-штампы, штампы-печати, тканевые салфетки для рук, пластилин, доски для работы с пластилином;  5. иллюстрации сказок, репродукции, предметы росписи народных промыслов (дымковская игрушка, архангельские птицы из щепы, жостовские подносы, кружево вологодское, городецкие доски), репродукции живописи (пейзажи, натюрморт); 6. цветные мелки для рисования на асфальте</vt:lpstr>
      <vt:lpstr>Игровая 1. Атрибуты для сюжетно-ролевых игр: куклы, кукольные мебель и одежда, коляски для кукол, разнообразные резиновые игрушки;  2. Атрибуты для сюжетно-ролевых игр: «Больница», «Магазин игрушек», «Морское плавание», «ПДЦ», «Парик­махерская», «Семья»; 3.машинки разных размеров, кубики, раз­личный строительный материал для создания построек</vt:lpstr>
      <vt:lpstr>Физкультурный уголок  Мячи резиновые большие и малые, султанчики, флажки, скакалки, массажные мячики, массажная дорожка, атрибуты для подвижных игр, игровой спортивный комплекс</vt:lpstr>
      <vt:lpstr>Театрализованная 1. Ширма, настольный театр: плоскостной, конусный, театр игрушек; 2. атрибуты перчаточного театра, пальчиковый театр, деятельность, театр на фланелеграфе; 3. декорации;  4. элементы костюмов для литература персонажей (маски, юбки, платочки, парики и др.), домашний театр, театр предметов; 5. полка с книгами (по 5—6 прочитан­ных и 1—2 новые). Все материалы периодически обновляют­ся, в литературном уголке репродукции иллюстраций В. Сутеева , Ю. Васнецова, Е. Чарушина</vt:lpstr>
      <vt:lpstr>Уголок экспериментирования  1. специально оборудованный столик для экспериментирования с атрибутами: весы, мерные емкости для воды и сыпучих материалов;  2. природный материал: шишки, каштаны; 3. одинаковые емкости с материалом для экспериментов: мука, песок, крупа, кусочки различных по фактуре тканей, маленькие емкости для изготовления цветного льда, глина, инструменты для выдувания мыльных пузырей, материал для игр с зеркалом, звуками, светом</vt:lpstr>
      <vt:lpstr>Конструирование  Крупный строительный пластмассовый материал, мелкий деревянный для создания построек, конструкторы типа «Лего», кубики большие и малые, индивидуальные наборы строитель­ного материала, пластины из толстого картона, тонкой фанеры различные по конфигурации (квадратные, круглые, много­угольные и т.д.) для перекрытий в постройках детей</vt:lpstr>
      <vt:lpstr>Используемая литература: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«Организация и наполнение развивающей предметно-пространственной среды в средней группе</dc:title>
  <dc:creator>Оксана</dc:creator>
  <cp:lastModifiedBy>Оксана</cp:lastModifiedBy>
  <cp:revision>5</cp:revision>
  <dcterms:created xsi:type="dcterms:W3CDTF">2017-11-26T19:19:55Z</dcterms:created>
  <dcterms:modified xsi:type="dcterms:W3CDTF">2017-12-01T11:58:26Z</dcterms:modified>
</cp:coreProperties>
</file>