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117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192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4733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312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4922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015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230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90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833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160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238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576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12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408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182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71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602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Подготовка к ОГЭ</a:t>
            </a:r>
            <a:br>
              <a:rPr lang="ru-RU" dirty="0" smtClean="0"/>
            </a:br>
            <a:r>
              <a:rPr lang="ru-RU" dirty="0" smtClean="0"/>
              <a:t>Модуль «Геометрия»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5092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8200" y="1473200"/>
            <a:ext cx="9472612" cy="4775200"/>
          </a:xfrm>
        </p:spPr>
        <p:txBody>
          <a:bodyPr>
            <a:normAutofit/>
          </a:bodyPr>
          <a:lstStyle/>
          <a:p>
            <a:pPr algn="just"/>
            <a:r>
              <a:rPr lang="ru-RU" sz="2400" b="1" u="sng" dirty="0"/>
              <a:t>Цели урока</a:t>
            </a:r>
            <a:r>
              <a:rPr lang="ru-RU" sz="2400" b="1" u="sng" dirty="0" smtClean="0"/>
              <a:t>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/>
              <a:t>Систематизировать </a:t>
            </a:r>
            <a:r>
              <a:rPr lang="ru-RU" sz="2400" dirty="0"/>
              <a:t>теоретические знания по геометрии;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/>
              <a:t>Совершенствовать навыки решения задач из открытого банка  ОГЭ по геометрии</a:t>
            </a:r>
            <a:r>
              <a:rPr lang="ru-RU" sz="2400" dirty="0" smtClean="0"/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/>
              <a:t>Продолжить отработку навыков решения задач по геометрии по модулю «Геометрия».  </a:t>
            </a:r>
          </a:p>
          <a:p>
            <a:pPr marL="457200" indent="-457200" algn="just">
              <a:buFont typeface="+mj-lt"/>
              <a:buAutoNum type="arabicPeriod"/>
            </a:pPr>
            <a:endParaRPr lang="ru-RU" sz="2400" dirty="0"/>
          </a:p>
          <a:p>
            <a:pPr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930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2890"/>
          </a:xfrm>
        </p:spPr>
        <p:txBody>
          <a:bodyPr/>
          <a:lstStyle/>
          <a:p>
            <a:r>
              <a:rPr lang="ru-RU" dirty="0"/>
              <a:t>ХОД </a:t>
            </a:r>
            <a:r>
              <a:rPr lang="ru-RU" dirty="0" smtClean="0"/>
              <a:t>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ru-RU" dirty="0" smtClean="0"/>
              <a:t>Организационный </a:t>
            </a:r>
            <a:r>
              <a:rPr lang="ru-RU" dirty="0"/>
              <a:t>момент.</a:t>
            </a:r>
          </a:p>
          <a:p>
            <a:pPr>
              <a:buFont typeface="+mj-lt"/>
              <a:buAutoNum type="arabicPeriod"/>
            </a:pPr>
            <a:r>
              <a:rPr lang="ru-RU" dirty="0" smtClean="0"/>
              <a:t>Проверка </a:t>
            </a:r>
            <a:r>
              <a:rPr lang="ru-RU" dirty="0"/>
              <a:t>домашнего задания. Презентация к проверке. На доске обучающимися сделаны чертежи к домашним задачам. </a:t>
            </a:r>
            <a:endParaRPr lang="ru-RU" dirty="0" smtClean="0"/>
          </a:p>
          <a:p>
            <a:pPr>
              <a:buFont typeface="+mj-lt"/>
              <a:buAutoNum type="arabicPeriod"/>
            </a:pPr>
            <a:r>
              <a:rPr lang="ru-RU" dirty="0" smtClean="0"/>
              <a:t>Актуализация </a:t>
            </a:r>
            <a:r>
              <a:rPr lang="ru-RU" dirty="0"/>
              <a:t>опорных знаний. Работа по документ-камере. Решение задач варианта 19(9,10,11,25</a:t>
            </a:r>
            <a:r>
              <a:rPr lang="ru-RU" dirty="0" smtClean="0"/>
              <a:t>).</a:t>
            </a:r>
          </a:p>
          <a:p>
            <a:pPr>
              <a:buFont typeface="+mj-lt"/>
              <a:buAutoNum type="arabicPeriod"/>
            </a:pPr>
            <a:r>
              <a:rPr lang="ru-RU" dirty="0" smtClean="0"/>
              <a:t>М-тестирование. Работа по тестирующему </a:t>
            </a:r>
            <a:r>
              <a:rPr lang="ru-RU" dirty="0"/>
              <a:t>устройству интерактивного комплекса</a:t>
            </a:r>
            <a:r>
              <a:rPr lang="ru-RU" dirty="0" smtClean="0"/>
              <a:t>. Диагностика результатов.</a:t>
            </a:r>
          </a:p>
          <a:p>
            <a:pPr>
              <a:buFont typeface="+mj-lt"/>
              <a:buAutoNum type="arabicPeriod"/>
            </a:pPr>
            <a:r>
              <a:rPr lang="ru-RU" dirty="0"/>
              <a:t>Рефлексия. Учитель задает вопросы классу. Подведение итогов.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067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Домашние задачи (из открытого банка ОГЭ):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905000"/>
            <a:ext cx="8915400" cy="10287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Около </a:t>
            </a:r>
            <a:r>
              <a:rPr lang="ru-RU" sz="2000" dirty="0"/>
              <a:t>трапеции, один из углов которой равен 49°, описана окружность. Найдите остальные углы трапеции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46725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1112" y="774700"/>
            <a:ext cx="8915400" cy="1257300"/>
          </a:xfrm>
        </p:spPr>
        <p:txBody>
          <a:bodyPr>
            <a:normAutofit/>
          </a:bodyPr>
          <a:lstStyle/>
          <a:p>
            <a:r>
              <a:rPr lang="ru-RU" sz="2000" dirty="0"/>
              <a:t>Катеты прямоугольного треугольника равны 1 и √</a:t>
            </a:r>
            <a:r>
              <a:rPr lang="ru-RU" sz="2000" dirty="0" smtClean="0"/>
              <a:t>15. Найдите </a:t>
            </a:r>
            <a:r>
              <a:rPr lang="ru-RU" sz="2000" dirty="0"/>
              <a:t>синус наименьшего угла этого треугольника.</a:t>
            </a:r>
          </a:p>
        </p:txBody>
      </p:sp>
    </p:spTree>
    <p:extLst>
      <p:ext uri="{BB962C8B-B14F-4D97-AF65-F5344CB8AC3E}">
        <p14:creationId xmlns:p14="http://schemas.microsoft.com/office/powerpoint/2010/main" val="2455490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5212" y="749300"/>
            <a:ext cx="8915400" cy="1612900"/>
          </a:xfrm>
        </p:spPr>
        <p:txBody>
          <a:bodyPr>
            <a:normAutofit/>
          </a:bodyPr>
          <a:lstStyle/>
          <a:p>
            <a:r>
              <a:rPr lang="ru-RU" sz="2000" dirty="0"/>
              <a:t>Вершины треугольника делят описанную около него окружность на три дуги, длины которых относятся как 3:4:11. Найдите радиус окружности, если меньшая из сторон равна 14.</a:t>
            </a:r>
          </a:p>
        </p:txBody>
      </p:sp>
    </p:spTree>
    <p:extLst>
      <p:ext uri="{BB962C8B-B14F-4D97-AF65-F5344CB8AC3E}">
        <p14:creationId xmlns:p14="http://schemas.microsoft.com/office/powerpoint/2010/main" val="195135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9025" y="284661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399361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</TotalTime>
  <Words>166</Words>
  <Application>Microsoft Office PowerPoint</Application>
  <PresentationFormat>Широкоэкранный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Подготовка к ОГЭ Модуль «Геометрия»</vt:lpstr>
      <vt:lpstr>Презентация PowerPoint</vt:lpstr>
      <vt:lpstr>ХОД УРОКА</vt:lpstr>
      <vt:lpstr>Домашние задачи (из открытого банка ОГЭ): 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ОГЭ Модуль «Геометрия»</dc:title>
  <dc:creator>user</dc:creator>
  <cp:lastModifiedBy>user</cp:lastModifiedBy>
  <cp:revision>3</cp:revision>
  <dcterms:created xsi:type="dcterms:W3CDTF">2017-04-22T03:38:18Z</dcterms:created>
  <dcterms:modified xsi:type="dcterms:W3CDTF">2017-04-22T04:00:29Z</dcterms:modified>
</cp:coreProperties>
</file>