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165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6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3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3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5" y="273055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05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084168" y="4869160"/>
            <a:ext cx="2286000" cy="4816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1100" dirty="0" smtClean="0"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endParaRPr lang="ru-RU" sz="1100" dirty="0">
              <a:ea typeface="Calibri"/>
              <a:cs typeface="Times New Roman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000132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Занятие по физической культуре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детей подготовительной логопедической группы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371600" y="1142984"/>
            <a:ext cx="6400800" cy="449581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Закрепить навыки бега и ходьбы по кругу различными способами.</a:t>
            </a:r>
          </a:p>
          <a:p>
            <a:pPr algn="just"/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Работа над звуком «Ц» с помощью фонетической ритмики.</a:t>
            </a:r>
          </a:p>
          <a:p>
            <a:pPr algn="just"/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Упражнять детей в сохранении равновесия и правильной осанки при ходьбе по повышенной опоре.</a:t>
            </a:r>
          </a:p>
          <a:p>
            <a:pPr algn="just"/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Закрепить навыки лазания в обруч.</a:t>
            </a:r>
          </a:p>
          <a:p>
            <a:pPr algn="just"/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Закрепить упражнение в ползании - «Крокодил».</a:t>
            </a:r>
          </a:p>
          <a:p>
            <a:pPr algn="just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6.Закрепить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лазания на гимнастическую стенку с переходом с одного 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пролета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другой.</a:t>
            </a:r>
          </a:p>
          <a:p>
            <a:pPr algn="just"/>
            <a:endParaRPr lang="ru-RU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75723" y="5211198"/>
            <a:ext cx="5760640" cy="375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1100" dirty="0" smtClean="0">
              <a:ea typeface="Calibri"/>
              <a:cs typeface="Times New Roman"/>
            </a:endParaRPr>
          </a:p>
        </p:txBody>
      </p:sp>
      <p:pic>
        <p:nvPicPr>
          <p:cNvPr id="6" name="Рисунок 5" descr="стен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321471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обруч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714357"/>
            <a:ext cx="321471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пал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643314"/>
            <a:ext cx="3286148" cy="2008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скамейк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643314"/>
            <a:ext cx="3305818" cy="2079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857496"/>
            <a:ext cx="8229600" cy="5257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Занятие по физической культуре в режиме дня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57166"/>
            <a:ext cx="2928958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57166"/>
            <a:ext cx="2805752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143248"/>
            <a:ext cx="266287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4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02" y="4286256"/>
            <a:ext cx="3071834" cy="2060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4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4000504"/>
            <a:ext cx="2734314" cy="1917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143240" y="3214686"/>
            <a:ext cx="5543560" cy="78581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Спортивные мероприятия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7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235" y="642918"/>
            <a:ext cx="3427823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776" y="3786190"/>
            <a:ext cx="347872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07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5" y="714356"/>
            <a:ext cx="3480459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71472" y="2857496"/>
            <a:ext cx="8229600" cy="64294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Спортивная секция «Здоровячек»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07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857628"/>
            <a:ext cx="3607498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93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Monotype Corsiva</vt:lpstr>
      <vt:lpstr>Times New Roman</vt:lpstr>
      <vt:lpstr>Тема Office</vt:lpstr>
      <vt:lpstr>Занятие по физической культуре  для детей подготовительной логопедической группы </vt:lpstr>
      <vt:lpstr>Занятие по физической культуре в режиме дня</vt:lpstr>
      <vt:lpstr>Спортивные мероприятия</vt:lpstr>
      <vt:lpstr>Спортивная секция «Здоровячек»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серега</cp:lastModifiedBy>
  <cp:revision>8</cp:revision>
  <dcterms:created xsi:type="dcterms:W3CDTF">2016-11-02T12:58:36Z</dcterms:created>
  <dcterms:modified xsi:type="dcterms:W3CDTF">2017-05-30T19:01:28Z</dcterms:modified>
</cp:coreProperties>
</file>