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4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77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4D81A-ED36-4F5B-A32F-AE48C0CBBCE2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D5840-2968-4164-B94C-10F02B1B88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13.09.17.Отборочные соревнования по волейболу Брайцев Олег </a:t>
            </a:r>
            <a:r>
              <a:rPr lang="ru-RU" sz="2000" dirty="0" err="1" smtClean="0"/>
              <a:t>Джобиров</a:t>
            </a:r>
            <a:r>
              <a:rPr lang="ru-RU" sz="2000" dirty="0" smtClean="0"/>
              <a:t> Кирил11Б,Гунеев Дима 11Б.Купакова Настя11Б.Гришин Алексей11Б. </a:t>
            </a:r>
            <a:r>
              <a:rPr lang="ru-RU" sz="2000" dirty="0" err="1" smtClean="0"/>
              <a:t>Байбулатов</a:t>
            </a:r>
            <a:r>
              <a:rPr lang="ru-RU" sz="2000" dirty="0" smtClean="0"/>
              <a:t> Арти111Б.Арутюнян Артур9В,Эглит Слава11Б Приказ № 29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IMG_1287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788024" y="1556792"/>
            <a:ext cx="4355976" cy="5112568"/>
          </a:xfrm>
        </p:spPr>
      </p:pic>
      <p:pic>
        <p:nvPicPr>
          <p:cNvPr id="23" name="Содержимое 22" descr="IMG_127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0" y="1556792"/>
            <a:ext cx="4497388" cy="504056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14.10.17.День открытых дверей. Мастер-класс по волейболу. Сборная команда Отрадная 11Б,Декабристов 40, Березовая аллея 13 (</a:t>
            </a:r>
            <a:r>
              <a:rPr lang="ru-RU" sz="2000" dirty="0" err="1" smtClean="0"/>
              <a:t>с\зал</a:t>
            </a:r>
            <a:r>
              <a:rPr lang="ru-RU" sz="2000" dirty="0" smtClean="0"/>
              <a:t> Декабристов 40)</a:t>
            </a:r>
            <a:endParaRPr lang="ru-RU" sz="2000" dirty="0"/>
          </a:p>
        </p:txBody>
      </p:sp>
      <p:pic>
        <p:nvPicPr>
          <p:cNvPr id="7" name="Содержимое 6" descr="IMG_137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860032" cy="5616624"/>
          </a:xfrm>
        </p:spPr>
      </p:pic>
      <p:pic>
        <p:nvPicPr>
          <p:cNvPr id="12" name="Содержимое 11" descr="IMG_138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04048" y="908720"/>
            <a:ext cx="4139952" cy="561662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14.10.17.День открытых дверей. Мастер-класс по </a:t>
            </a:r>
            <a:r>
              <a:rPr lang="ru-RU" sz="2000" dirty="0" err="1" smtClean="0"/>
              <a:t>баскетболу.Сборная</a:t>
            </a:r>
            <a:r>
              <a:rPr lang="ru-RU" sz="2000" dirty="0" smtClean="0"/>
              <a:t> команда Отрадная 11Б,Декабристов 40, Березовая аллея 13 (</a:t>
            </a:r>
            <a:r>
              <a:rPr lang="ru-RU" sz="2000" dirty="0" err="1" smtClean="0"/>
              <a:t>с\зал</a:t>
            </a:r>
            <a:r>
              <a:rPr lang="ru-RU" sz="2000" dirty="0" smtClean="0"/>
              <a:t> Декабристов 40)</a:t>
            </a:r>
            <a:endParaRPr lang="ru-RU" sz="2000" dirty="0"/>
          </a:p>
        </p:txBody>
      </p:sp>
      <p:pic>
        <p:nvPicPr>
          <p:cNvPr id="5" name="Содержимое 4" descr="IMG_140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495800" cy="5616624"/>
          </a:xfrm>
        </p:spPr>
      </p:pic>
      <p:pic>
        <p:nvPicPr>
          <p:cNvPr id="6" name="Содержимое 5" descr="IMG_141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980728"/>
            <a:ext cx="4495800" cy="568863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14.10.17.День открытых дверей. Мастер-класс по мини футболу. Сборная команда Отрадная 11Б,Декабристов 40, Березовая аллея 13 (</a:t>
            </a:r>
            <a:r>
              <a:rPr lang="ru-RU" sz="2000" dirty="0" err="1" smtClean="0"/>
              <a:t>с\зал</a:t>
            </a:r>
            <a:r>
              <a:rPr lang="ru-RU" sz="2000" dirty="0" smtClean="0"/>
              <a:t> Декабристов 40)</a:t>
            </a:r>
            <a:endParaRPr lang="ru-RU" sz="2000" dirty="0"/>
          </a:p>
        </p:txBody>
      </p:sp>
      <p:pic>
        <p:nvPicPr>
          <p:cNvPr id="5" name="Содержимое 4" descr="IMG_14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495800" cy="5688632"/>
          </a:xfrm>
        </p:spPr>
      </p:pic>
      <p:pic>
        <p:nvPicPr>
          <p:cNvPr id="8" name="Содержимое 7" descr="IMG_14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980728"/>
            <a:ext cx="4495800" cy="561662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19.10.17.Кубок префекта «Московский двор - спортивный двор» соревнования по волейболу  Сборная команда Отрадная 11Б,Декабристов 40, Березовая аллея 13 </a:t>
            </a:r>
            <a:endParaRPr lang="ru-RU" sz="2000" dirty="0"/>
          </a:p>
        </p:txBody>
      </p:sp>
      <p:pic>
        <p:nvPicPr>
          <p:cNvPr id="10" name="Содержимое 9" descr="IMG_144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980728"/>
            <a:ext cx="4495800" cy="5616624"/>
          </a:xfrm>
        </p:spPr>
      </p:pic>
      <p:pic>
        <p:nvPicPr>
          <p:cNvPr id="18" name="Содержимое 17" descr="IMG_143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980728"/>
            <a:ext cx="4495800" cy="561662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20.10.17.Сдача норм ГТО по легкой атлетике на стадионе ГБОУ школы№1411 Ул.Декабристов 1Д Приказ № 189 Сборная школы №950 Отрадная 11Б (учителя ФК Корыстов С.Г. Корыстова С.Ю.</a:t>
            </a:r>
            <a:endParaRPr lang="ru-RU" sz="2000" dirty="0"/>
          </a:p>
        </p:txBody>
      </p:sp>
      <p:pic>
        <p:nvPicPr>
          <p:cNvPr id="5" name="Содержимое 4" descr="IMG_144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412776"/>
            <a:ext cx="4495800" cy="5445224"/>
          </a:xfrm>
        </p:spPr>
      </p:pic>
      <p:pic>
        <p:nvPicPr>
          <p:cNvPr id="6" name="Содержимое 5" descr="IMG_147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412776"/>
            <a:ext cx="4495800" cy="544522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23-24 октября 2017.Соревнования по мини футболу. Сборная команда Отрадная 11Б,Декабристов 40, Березовая аллея 13. Отрадная 1А.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27.10.17.»Фестиваль ГТО» Принимали по 7-ми нормативам (пресс, отжимание) среди 5-11 классов Отрадная 11А и Отрадная 11Б (</a:t>
            </a:r>
            <a:r>
              <a:rPr lang="ru-RU" sz="2000" dirty="0" err="1" smtClean="0"/>
              <a:t>с\зал</a:t>
            </a:r>
            <a:r>
              <a:rPr lang="ru-RU" sz="2000" dirty="0" smtClean="0"/>
              <a:t> Отрадная11Б)</a:t>
            </a:r>
            <a:endParaRPr lang="ru-RU" sz="2000" dirty="0"/>
          </a:p>
        </p:txBody>
      </p:sp>
      <p:pic>
        <p:nvPicPr>
          <p:cNvPr id="5" name="Содержимое 4" descr="IMG_134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24744"/>
            <a:ext cx="4495800" cy="5472608"/>
          </a:xfrm>
        </p:spPr>
      </p:pic>
      <p:pic>
        <p:nvPicPr>
          <p:cNvPr id="6" name="Содержимое 5" descr="IMG_132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24744"/>
            <a:ext cx="4495800" cy="54006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27.10.17.»Фестиваль ГТО» Принимали по 7-ми нормативам (Прыжок в длину. наклон) среди 5-11 классов Отрадная 11А и Отрадная 11Б </a:t>
            </a:r>
            <a:endParaRPr lang="ru-RU" sz="2000" dirty="0"/>
          </a:p>
        </p:txBody>
      </p:sp>
      <p:pic>
        <p:nvPicPr>
          <p:cNvPr id="5" name="Содержимое 4" descr="IMG_134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052736"/>
            <a:ext cx="4495800" cy="5472608"/>
          </a:xfrm>
        </p:spPr>
      </p:pic>
      <p:pic>
        <p:nvPicPr>
          <p:cNvPr id="10" name="Содержимое 9" descr="IMG_151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052736"/>
            <a:ext cx="4495800" cy="547260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27.10.17.»Фестиваль ГТО» Принимали по 7-ми нормативам (Подтягивание юноши и подтягивание девушки) среди 5-11 классов Отрадная 11А и Отрадная 11Б </a:t>
            </a:r>
            <a:endParaRPr lang="ru-RU" sz="2000" dirty="0"/>
          </a:p>
        </p:txBody>
      </p:sp>
      <p:pic>
        <p:nvPicPr>
          <p:cNvPr id="7" name="Содержимое 6" descr="IMG_131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96752"/>
            <a:ext cx="4495800" cy="5661248"/>
          </a:xfrm>
        </p:spPr>
      </p:pic>
      <p:pic>
        <p:nvPicPr>
          <p:cNvPr id="5" name="Содержимое 7" descr="IMG_131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9" name="Содержимое 8" descr="IMG_1343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648200" y="1196752"/>
            <a:ext cx="4495800" cy="566124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27.10.17.»Фестиваль ГТО» Принимали по 7-ми нормативам (Метание, бег) среди 5-11 классов Отрадная 11А и Отрадная 11Б </a:t>
            </a:r>
            <a:endParaRPr lang="ru-RU" sz="2000" dirty="0"/>
          </a:p>
        </p:txBody>
      </p:sp>
      <p:pic>
        <p:nvPicPr>
          <p:cNvPr id="10" name="Содержимое 9" descr="IMG_147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196752"/>
            <a:ext cx="4495800" cy="5400600"/>
          </a:xfrm>
        </p:spPr>
      </p:pic>
      <p:pic>
        <p:nvPicPr>
          <p:cNvPr id="9" name="Содержимое 8" descr="IMG_147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196752"/>
            <a:ext cx="4495800" cy="547260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14.09.17.Межрайонный этап школьной спортивной лиги по волейболу( юн.1999-00 г.р.)Брайцев Олег </a:t>
            </a:r>
            <a:r>
              <a:rPr lang="ru-RU" sz="2000" dirty="0" err="1" smtClean="0"/>
              <a:t>Джобиров</a:t>
            </a:r>
            <a:r>
              <a:rPr lang="ru-RU" sz="2000" dirty="0" smtClean="0"/>
              <a:t> Кирил11Б,Гунеев Дима Настя11Б.Гришин Алексей11Б. </a:t>
            </a:r>
            <a:r>
              <a:rPr lang="ru-RU" sz="2000" dirty="0" err="1" smtClean="0"/>
              <a:t>Байбулатов</a:t>
            </a:r>
            <a:r>
              <a:rPr lang="ru-RU" sz="2000" dirty="0" smtClean="0"/>
              <a:t> Арти111Б.Арутюнян Артур9В,Эглит Слава11Б       2 место Приказ № 32</a:t>
            </a:r>
            <a:endParaRPr lang="ru-RU" sz="2000" dirty="0"/>
          </a:p>
        </p:txBody>
      </p:sp>
      <p:pic>
        <p:nvPicPr>
          <p:cNvPr id="8" name="Содержимое 7" descr="IMG_130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556792"/>
            <a:ext cx="4495800" cy="4968552"/>
          </a:xfrm>
        </p:spPr>
      </p:pic>
      <p:pic>
        <p:nvPicPr>
          <p:cNvPr id="7" name="Содержимое 6" descr="IMG_130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556792"/>
            <a:ext cx="4495800" cy="496855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07.11.17.вторая волна «Фестиваль ГТО» Принимали по 7-ми нормативам  среди 5-11 классов  Отрадная 11Б </a:t>
            </a:r>
            <a:endParaRPr lang="ru-RU" sz="2000" dirty="0"/>
          </a:p>
        </p:txBody>
      </p:sp>
      <p:pic>
        <p:nvPicPr>
          <p:cNvPr id="14" name="Содержимое 13" descr="IMG_1514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196752"/>
            <a:ext cx="4495800" cy="5472608"/>
          </a:xfrm>
        </p:spPr>
      </p:pic>
      <p:pic>
        <p:nvPicPr>
          <p:cNvPr id="5" name="Содержимое 6" descr="IMG_151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22" name="Содержимое 21" descr="IMG_1515.JPG"/>
          <p:cNvPicPr>
            <a:picLocks noGrp="1" noChangeAspect="1"/>
          </p:cNvPicPr>
          <p:nvPr>
            <p:ph sz="half" idx="1"/>
          </p:nvPr>
        </p:nvPicPr>
        <p:blipFill>
          <a:blip r:embed="rId4" cstate="email"/>
          <a:stretch>
            <a:fillRect/>
          </a:stretch>
        </p:blipFill>
        <p:spPr>
          <a:xfrm>
            <a:off x="0" y="1268760"/>
            <a:ext cx="4495800" cy="54006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08.11.17.Педагогический совет в актовом зале Отрадная11а.Собрание кафедры. Планирование мероприятий на ноябрь, декабрь 2017г.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G_15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24744"/>
            <a:ext cx="4495800" cy="5472608"/>
          </a:xfrm>
        </p:spPr>
      </p:pic>
      <p:pic>
        <p:nvPicPr>
          <p:cNvPr id="9" name="Содержимое 8" descr="IMG_151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24744"/>
            <a:ext cx="4495800" cy="5472608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10.11.17.вторая волна «Фестиваль ГТО» Принимали по 7-ми нормативам  среди 5-11 классов  Отрадная 11Б </a:t>
            </a: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09.11.17.»Гольф в школу» Обучение и мастер - класс по гольфу.</a:t>
            </a:r>
            <a:br>
              <a:rPr lang="ru-RU" sz="2000" dirty="0" smtClean="0"/>
            </a:br>
            <a:r>
              <a:rPr lang="ru-RU" sz="2000" dirty="0" smtClean="0"/>
              <a:t>( </a:t>
            </a:r>
            <a:r>
              <a:rPr lang="ru-RU" sz="2000" dirty="0" err="1" smtClean="0"/>
              <a:t>с\з</a:t>
            </a:r>
            <a:r>
              <a:rPr lang="ru-RU" sz="2000" dirty="0" smtClean="0"/>
              <a:t> Отрадная 11А)</a:t>
            </a:r>
            <a:endParaRPr lang="ru-RU" sz="2000" dirty="0"/>
          </a:p>
        </p:txBody>
      </p:sp>
      <p:pic>
        <p:nvPicPr>
          <p:cNvPr id="5" name="Содержимое 4" descr="IMG_147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052736"/>
            <a:ext cx="4495800" cy="5400600"/>
          </a:xfrm>
        </p:spPr>
      </p:pic>
      <p:pic>
        <p:nvPicPr>
          <p:cNvPr id="6" name="Содержимое 5" descr="IMG_149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052736"/>
            <a:ext cx="4495800" cy="54006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14.11.17. учащиеся Скрыльников Никита ,Лобачев Витя .Волков Дима, </a:t>
            </a:r>
            <a:r>
              <a:rPr lang="ru-RU" sz="2000" dirty="0" err="1" smtClean="0"/>
              <a:t>Забненков</a:t>
            </a:r>
            <a:r>
              <a:rPr lang="ru-RU" sz="2000" dirty="0" smtClean="0"/>
              <a:t> В Смирнов С (Отрадная 11б) приняли участие в соревнованиях «КЭС БАСКЕТ» (в сборной команде школы № 950) Поздравляем участников соревнований!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20171114_16054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340768"/>
            <a:ext cx="4495800" cy="4968552"/>
          </a:xfrm>
        </p:spPr>
      </p:pic>
      <p:pic>
        <p:nvPicPr>
          <p:cNvPr id="10" name="Содержимое 9" descr="20171114_16073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340768"/>
            <a:ext cx="4495800" cy="496855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15.11.17  .-  17.11.17. Участники ГТО сдавали норматив по стрельбе из пневматической винтовки (Отрадная 1 А) Приказ № 361</a:t>
            </a:r>
            <a:endParaRPr lang="ru-RU" sz="2000" dirty="0"/>
          </a:p>
        </p:txBody>
      </p:sp>
      <p:pic>
        <p:nvPicPr>
          <p:cNvPr id="5" name="Содержимое 4" descr="IMG_152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24744"/>
            <a:ext cx="4499992" cy="5328592"/>
          </a:xfrm>
        </p:spPr>
      </p:pic>
      <p:pic>
        <p:nvPicPr>
          <p:cNvPr id="6" name="Содержимое 5" descr="IMG_152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24744"/>
            <a:ext cx="4495800" cy="532859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20.11.17. Участники ГТО сдавали норматив по стрельбе из пневматической винтовки (Отрадная 1 А</a:t>
            </a:r>
            <a:r>
              <a:rPr lang="ru-RU" sz="2000" smtClean="0"/>
              <a:t>) Приказ №</a:t>
            </a:r>
            <a:endParaRPr lang="ru-RU" sz="2000" dirty="0"/>
          </a:p>
        </p:txBody>
      </p:sp>
      <p:pic>
        <p:nvPicPr>
          <p:cNvPr id="5" name="Содержимое 4" descr="IMG_153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268760"/>
            <a:ext cx="4495800" cy="5184576"/>
          </a:xfrm>
        </p:spPr>
      </p:pic>
      <p:pic>
        <p:nvPicPr>
          <p:cNvPr id="6" name="Содержимое 5" descr="IMG_15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96752"/>
            <a:ext cx="4495800" cy="5328592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25.11.17.Всероссийская олимпиада по физической культуре .Муниципальный этап. Приказ №416. Замогильная Полина 8в, </a:t>
            </a:r>
            <a:r>
              <a:rPr lang="ru-RU" sz="2000" dirty="0" err="1" smtClean="0"/>
              <a:t>Иламанова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Джерен</a:t>
            </a:r>
            <a:r>
              <a:rPr lang="ru-RU" sz="2000" dirty="0" smtClean="0"/>
              <a:t> 8в. </a:t>
            </a:r>
            <a:r>
              <a:rPr lang="ru-RU" sz="2000" dirty="0" err="1" smtClean="0"/>
              <a:t>Габрид</a:t>
            </a:r>
            <a:r>
              <a:rPr lang="ru-RU" sz="2000" dirty="0" smtClean="0"/>
              <a:t> Виталий 8в. </a:t>
            </a:r>
            <a:r>
              <a:rPr lang="ru-RU" sz="2000" dirty="0" err="1" smtClean="0"/>
              <a:t>Салаев</a:t>
            </a:r>
            <a:r>
              <a:rPr lang="ru-RU" sz="2000" dirty="0" smtClean="0"/>
              <a:t> </a:t>
            </a:r>
            <a:r>
              <a:rPr lang="ru-RU" sz="2000" dirty="0" err="1" smtClean="0"/>
              <a:t>Дени</a:t>
            </a:r>
            <a:r>
              <a:rPr lang="ru-RU" sz="2000" dirty="0" smtClean="0"/>
              <a:t> 8в, </a:t>
            </a:r>
            <a:r>
              <a:rPr lang="ru-RU" sz="2000" dirty="0" err="1" smtClean="0"/>
              <a:t>Салаев</a:t>
            </a:r>
            <a:r>
              <a:rPr lang="ru-RU" sz="2000" dirty="0" smtClean="0"/>
              <a:t> </a:t>
            </a:r>
            <a:r>
              <a:rPr lang="ru-RU" sz="2000" dirty="0" err="1" smtClean="0"/>
              <a:t>Эми</a:t>
            </a:r>
            <a:r>
              <a:rPr lang="ru-RU" sz="2000" dirty="0" smtClean="0"/>
              <a:t> 8В.</a:t>
            </a:r>
            <a:endParaRPr lang="ru-RU" sz="2000" dirty="0"/>
          </a:p>
        </p:txBody>
      </p:sp>
      <p:pic>
        <p:nvPicPr>
          <p:cNvPr id="5" name="Содержимое 4" descr="IMG_15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268760"/>
            <a:ext cx="4495800" cy="5256584"/>
          </a:xfrm>
        </p:spPr>
      </p:pic>
      <p:pic>
        <p:nvPicPr>
          <p:cNvPr id="6" name="Содержимое 5" descr="IMG_156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412776"/>
            <a:ext cx="4495800" cy="511256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000" smtClean="0"/>
              <a:t>26.11.17.Всероссийская </a:t>
            </a:r>
            <a:r>
              <a:rPr lang="ru-RU" sz="2000" dirty="0" smtClean="0"/>
              <a:t>олимпиада по физической культуре .Муниципальный этап. Приказ №416. Замогильная Полина 8в, </a:t>
            </a:r>
            <a:r>
              <a:rPr lang="ru-RU" sz="2000" dirty="0" err="1" smtClean="0"/>
              <a:t>Иламанова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Джерен</a:t>
            </a:r>
            <a:r>
              <a:rPr lang="ru-RU" sz="2000" dirty="0" smtClean="0"/>
              <a:t> 8в. </a:t>
            </a:r>
            <a:r>
              <a:rPr lang="ru-RU" sz="2000" dirty="0" err="1" smtClean="0"/>
              <a:t>Габрид</a:t>
            </a:r>
            <a:r>
              <a:rPr lang="ru-RU" sz="2000" dirty="0" smtClean="0"/>
              <a:t> Виталий 8в. </a:t>
            </a:r>
            <a:r>
              <a:rPr lang="ru-RU" sz="2000" dirty="0" err="1" smtClean="0"/>
              <a:t>Салаев</a:t>
            </a:r>
            <a:r>
              <a:rPr lang="ru-RU" sz="2000" dirty="0" smtClean="0"/>
              <a:t> </a:t>
            </a:r>
            <a:r>
              <a:rPr lang="ru-RU" sz="2000" dirty="0" err="1" smtClean="0"/>
              <a:t>Дени</a:t>
            </a:r>
            <a:r>
              <a:rPr lang="ru-RU" sz="2000" dirty="0" smtClean="0"/>
              <a:t> 8в, </a:t>
            </a:r>
            <a:r>
              <a:rPr lang="ru-RU" sz="2000" dirty="0" err="1" smtClean="0"/>
              <a:t>Салаев</a:t>
            </a:r>
            <a:r>
              <a:rPr lang="ru-RU" sz="2000" dirty="0" smtClean="0"/>
              <a:t> </a:t>
            </a:r>
            <a:r>
              <a:rPr lang="ru-RU" sz="2000" dirty="0" err="1" smtClean="0"/>
              <a:t>Эми</a:t>
            </a:r>
            <a:r>
              <a:rPr lang="ru-RU" sz="2000" dirty="0" smtClean="0"/>
              <a:t> 8В.</a:t>
            </a:r>
            <a:endParaRPr lang="ru-RU" sz="2000" dirty="0"/>
          </a:p>
        </p:txBody>
      </p:sp>
      <p:pic>
        <p:nvPicPr>
          <p:cNvPr id="6" name="Содержимое 5" descr="IMG_155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412776"/>
            <a:ext cx="4495800" cy="4968552"/>
          </a:xfrm>
        </p:spPr>
      </p:pic>
      <p:pic>
        <p:nvPicPr>
          <p:cNvPr id="8" name="Содержимое 7" descr="IMG_156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268760"/>
            <a:ext cx="4506144" cy="5256584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28.11.17.Соревнования по шашкам. Сборная команда школы № 950 </a:t>
            </a:r>
            <a:br>
              <a:rPr lang="ru-RU" sz="2000" dirty="0" smtClean="0"/>
            </a:br>
            <a:r>
              <a:rPr lang="ru-RU" sz="2000" dirty="0" smtClean="0"/>
              <a:t> (Погоня Михаил 7 Д)</a:t>
            </a:r>
            <a:endParaRPr lang="ru-RU" sz="2000" dirty="0"/>
          </a:p>
        </p:txBody>
      </p:sp>
      <p:pic>
        <p:nvPicPr>
          <p:cNvPr id="5" name="Содержимое 4" descr="IMG_113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412776"/>
            <a:ext cx="4316288" cy="3964880"/>
          </a:xfrm>
        </p:spPr>
      </p:pic>
      <p:pic>
        <p:nvPicPr>
          <p:cNvPr id="6" name="Содержимое 5" descr="IMG_114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412776"/>
            <a:ext cx="4316288" cy="396488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26.09.17.Межрайонный этап школьной спортивной лиги по баскетболу. Отборочные соревнования.8-11 класс. Арутюнян Артур9В. Демичев Влад 10Б, Сифоров Саша10Б, Скрыльников Никита 10А, Шмаков Кирилл10А, Лобачев Витя10 Б, Волков Дима 11В       Приказ №50</a:t>
            </a:r>
            <a:endParaRPr lang="ru-RU" sz="2400" dirty="0"/>
          </a:p>
        </p:txBody>
      </p:sp>
      <p:pic>
        <p:nvPicPr>
          <p:cNvPr id="6" name="Содержимое 5" descr="IMG_140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4008" y="1844824"/>
            <a:ext cx="4499992" cy="4752528"/>
          </a:xfrm>
        </p:spPr>
      </p:pic>
      <p:pic>
        <p:nvPicPr>
          <p:cNvPr id="12" name="Содержимое 11" descr="IMG_141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1844824"/>
            <a:ext cx="4427984" cy="4756968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30.11.17.»Президентские состязания» среди обучающихся 8 классов. Учащиеся  8 В класса школы № 950 (учителя ФК  Корыстов С.Г. Корыстова С.Ю. </a:t>
            </a:r>
            <a:r>
              <a:rPr lang="ru-RU" sz="2000" dirty="0" err="1" smtClean="0"/>
              <a:t>кл.рук</a:t>
            </a:r>
            <a:r>
              <a:rPr lang="ru-RU" sz="2000" dirty="0" smtClean="0"/>
              <a:t>. Фоминых Ф.И.)</a:t>
            </a:r>
            <a:endParaRPr lang="ru-RU" sz="2000" dirty="0"/>
          </a:p>
        </p:txBody>
      </p:sp>
      <p:pic>
        <p:nvPicPr>
          <p:cNvPr id="5" name="Содержимое 4" descr="IMG_159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484784"/>
            <a:ext cx="4495800" cy="4968552"/>
          </a:xfrm>
        </p:spPr>
      </p:pic>
      <p:pic>
        <p:nvPicPr>
          <p:cNvPr id="8" name="Содержимое 7" descr="IMG_16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412776"/>
            <a:ext cx="4495800" cy="5112568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19.09.17. Семинар для учителей ФК СВАО "Рабочая программа по учебному предмету как эффективный инструмент организации деятельности учителя"</a:t>
            </a:r>
            <a:endParaRPr lang="ru-RU" sz="2000" dirty="0"/>
          </a:p>
        </p:txBody>
      </p:sp>
      <p:pic>
        <p:nvPicPr>
          <p:cNvPr id="5" name="Содержимое 4" descr="IMG_150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412776"/>
            <a:ext cx="4244280" cy="5445224"/>
          </a:xfrm>
        </p:spPr>
      </p:pic>
      <p:pic>
        <p:nvPicPr>
          <p:cNvPr id="6" name="Содержимое 5" descr="IMG_152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412776"/>
            <a:ext cx="4038600" cy="54452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27.09.2017.Заседание кафедры. Отрадная 1а.Заполнение анкетных данных. План работы на триместр (соревнования) 15.30.– 16.30.ч. </a:t>
            </a:r>
            <a:endParaRPr lang="ru-RU" sz="18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02 октября 2017г. Сдача норм ГТО (на каникулах) 5-6 классы</a:t>
            </a:r>
            <a:endParaRPr lang="ru-RU" sz="2000" dirty="0"/>
          </a:p>
        </p:txBody>
      </p:sp>
      <p:pic>
        <p:nvPicPr>
          <p:cNvPr id="5" name="Содержимое 4" descr="IMG_131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96752"/>
            <a:ext cx="4506144" cy="5184576"/>
          </a:xfrm>
        </p:spPr>
      </p:pic>
      <p:pic>
        <p:nvPicPr>
          <p:cNvPr id="6" name="Содержимое 5" descr="IMG_133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96752"/>
            <a:ext cx="4495800" cy="518457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03 октября 2017г. Сдача норм ГТО (на каникулах) 7-8 классы</a:t>
            </a:r>
            <a:endParaRPr lang="ru-RU" sz="2000" dirty="0"/>
          </a:p>
        </p:txBody>
      </p:sp>
      <p:pic>
        <p:nvPicPr>
          <p:cNvPr id="5" name="Содержимое 4" descr="IMG_133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124744"/>
            <a:ext cx="4495800" cy="5400600"/>
          </a:xfrm>
        </p:spPr>
      </p:pic>
      <p:pic>
        <p:nvPicPr>
          <p:cNvPr id="6" name="Содержимое 5" descr="IMG_132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124744"/>
            <a:ext cx="4495800" cy="5400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04 октября 2017г. Сдача норм ГТО (на каникулах) 9-11 классы</a:t>
            </a:r>
            <a:endParaRPr lang="ru-RU" sz="2000" dirty="0"/>
          </a:p>
        </p:txBody>
      </p:sp>
      <p:pic>
        <p:nvPicPr>
          <p:cNvPr id="8" name="Содержимое 7" descr="IMG_135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980728"/>
            <a:ext cx="4495800" cy="5544616"/>
          </a:xfrm>
        </p:spPr>
      </p:pic>
      <p:pic>
        <p:nvPicPr>
          <p:cNvPr id="7" name="Содержимое 6" descr="IMG_135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908720"/>
            <a:ext cx="4495800" cy="554461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10.10.17.Совещание кафедры. 16.30-18.30.Ответы на вопросы МЦКО. Планирование соревнований на октябрь-ноябрь.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652</Words>
  <Application>Microsoft Office PowerPoint</Application>
  <PresentationFormat>Экран (4:3)</PresentationFormat>
  <Paragraphs>30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13.09.17.Отборочные соревнования по волейболу Брайцев Олег Джобиров Кирил11Б,Гунеев Дима 11Б.Купакова Настя11Б.Гришин Алексей11Б. Байбулатов Арти111Б.Арутюнян Артур9В,Эглит Слава11Б Приказ № 29</vt:lpstr>
      <vt:lpstr>14.09.17.Межрайонный этап школьной спортивной лиги по волейболу( юн.1999-00 г.р.)Брайцев Олег Джобиров Кирил11Б,Гунеев Дима Настя11Б.Гришин Алексей11Б. Байбулатов Арти111Б.Арутюнян Артур9В,Эглит Слава11Б       2 место Приказ № 32</vt:lpstr>
      <vt:lpstr>26.09.17.Межрайонный этап школьной спортивной лиги по баскетболу. Отборочные соревнования.8-11 класс. Арутюнян Артур9В. Демичев Влад 10Б, Сифоров Саша10Б, Скрыльников Никита 10А, Шмаков Кирилл10А, Лобачев Витя10 Б, Волков Дима 11В       Приказ №50</vt:lpstr>
      <vt:lpstr>19.09.17. Семинар для учителей ФК СВАО "Рабочая программа по учебному предмету как эффективный инструмент организации деятельности учителя"</vt:lpstr>
      <vt:lpstr>27.09.2017.Заседание кафедры. Отрадная 1а.Заполнение анкетных данных. План работы на триместр (соревнования) 15.30.– 16.30.ч. </vt:lpstr>
      <vt:lpstr>02 октября 2017г. Сдача норм ГТО (на каникулах) 5-6 классы</vt:lpstr>
      <vt:lpstr>03 октября 2017г. Сдача норм ГТО (на каникулах) 7-8 классы</vt:lpstr>
      <vt:lpstr>04 октября 2017г. Сдача норм ГТО (на каникулах) 9-11 классы</vt:lpstr>
      <vt:lpstr>10.10.17.Совещание кафедры. 16.30-18.30.Ответы на вопросы МЦКО. Планирование соревнований на октябрь-ноябрь.</vt:lpstr>
      <vt:lpstr>14.10.17.День открытых дверей. Мастер-класс по волейболу. Сборная команда Отрадная 11Б,Декабристов 40, Березовая аллея 13 (с\зал Декабристов 40)</vt:lpstr>
      <vt:lpstr>14.10.17.День открытых дверей. Мастер-класс по баскетболу.Сборная команда Отрадная 11Б,Декабристов 40, Березовая аллея 13 (с\зал Декабристов 40)</vt:lpstr>
      <vt:lpstr>14.10.17.День открытых дверей. Мастер-класс по мини футболу. Сборная команда Отрадная 11Б,Декабристов 40, Березовая аллея 13 (с\зал Декабристов 40)</vt:lpstr>
      <vt:lpstr>19.10.17.Кубок префекта «Московский двор - спортивный двор» соревнования по волейболу  Сборная команда Отрадная 11Б,Декабристов 40, Березовая аллея 13 </vt:lpstr>
      <vt:lpstr>20.10.17.Сдача норм ГТО по легкой атлетике на стадионе ГБОУ школы№1411 Ул.Декабристов 1Д Приказ № 189 Сборная школы №950 Отрадная 11Б (учителя ФК Корыстов С.Г. Корыстова С.Ю.</vt:lpstr>
      <vt:lpstr>23-24 октября 2017.Соревнования по мини футболу. Сборная команда Отрадная 11Б,Декабристов 40, Березовая аллея 13. Отрадная 1А.</vt:lpstr>
      <vt:lpstr>27.10.17.»Фестиваль ГТО» Принимали по 7-ми нормативам (пресс, отжимание) среди 5-11 классов Отрадная 11А и Отрадная 11Б (с\зал Отрадная11Б)</vt:lpstr>
      <vt:lpstr>27.10.17.»Фестиваль ГТО» Принимали по 7-ми нормативам (Прыжок в длину. наклон) среди 5-11 классов Отрадная 11А и Отрадная 11Б </vt:lpstr>
      <vt:lpstr>27.10.17.»Фестиваль ГТО» Принимали по 7-ми нормативам (Подтягивание юноши и подтягивание девушки) среди 5-11 классов Отрадная 11А и Отрадная 11Б </vt:lpstr>
      <vt:lpstr>27.10.17.»Фестиваль ГТО» Принимали по 7-ми нормативам (Метание, бег) среди 5-11 классов Отрадная 11А и Отрадная 11Б </vt:lpstr>
      <vt:lpstr>07.11.17.вторая волна «Фестиваль ГТО» Принимали по 7-ми нормативам  среди 5-11 классов  Отрадная 11Б </vt:lpstr>
      <vt:lpstr>08.11.17.Педагогический совет в актовом зале Отрадная11а.Собрание кафедры. Планирование мероприятий на ноябрь, декабрь 2017г.</vt:lpstr>
      <vt:lpstr>10.11.17.вторая волна «Фестиваль ГТО» Принимали по 7-ми нормативам  среди 5-11 классов  Отрадная 11Б </vt:lpstr>
      <vt:lpstr>09.11.17.»Гольф в школу» Обучение и мастер - класс по гольфу. ( с\з Отрадная 11А)</vt:lpstr>
      <vt:lpstr>14.11.17. учащиеся Скрыльников Никита ,Лобачев Витя .Волков Дима, Забненков В Смирнов С (Отрадная 11б) приняли участие в соревнованиях «КЭС БАСКЕТ» (в сборной команде школы № 950) Поздравляем участников соревнований!</vt:lpstr>
      <vt:lpstr>15.11.17  .-  17.11.17. Участники ГТО сдавали норматив по стрельбе из пневматической винтовки (Отрадная 1 А) Приказ № 361</vt:lpstr>
      <vt:lpstr>20.11.17. Участники ГТО сдавали норматив по стрельбе из пневматической винтовки (Отрадная 1 А) Приказ №</vt:lpstr>
      <vt:lpstr>25.11.17.Всероссийская олимпиада по физической культуре .Муниципальный этап. Приказ №416. Замогильная Полина 8в, Иламанова Джерен 8в. Габрид Виталий 8в. Салаев Дени 8в, Салаев Эми 8В.</vt:lpstr>
      <vt:lpstr>26.11.17.Всероссийская олимпиада по физической культуре .Муниципальный этап. Приказ №416. Замогильная Полина 8в, Иламанова Джерен 8в. Габрид Виталий 8в. Салаев Дени 8в, Салаев Эми 8В.</vt:lpstr>
      <vt:lpstr>28.11.17.Соревнования по шашкам. Сборная команда школы № 950   (Погоня Михаил 7 Д)</vt:lpstr>
      <vt:lpstr>30.11.17.»Президентские состязания» среди обучающихся 8 классов. Учащиеся  8 В класса школы № 950 (учителя ФК  Корыстов С.Г. Корыстова С.Ю. кл.рук. Фоминых Ф.И.)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13.09.17.Отборочные соревнования по волейболу Брайцев Олег Джобиров Кирил11Б,Гунеев Дима 11Б.Купакова Настя11Б.Гришин Алексей11Б. Байбулатов Арти111Б.Арутюнян Артур9В,Эглит Слава11Б</dc:title>
  <dc:creator>Teacher</dc:creator>
  <cp:lastModifiedBy>Teacher</cp:lastModifiedBy>
  <cp:revision>52</cp:revision>
  <dcterms:created xsi:type="dcterms:W3CDTF">2017-11-10T06:26:06Z</dcterms:created>
  <dcterms:modified xsi:type="dcterms:W3CDTF">2017-12-02T12:11:47Z</dcterms:modified>
</cp:coreProperties>
</file>