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60" r:id="rId3"/>
    <p:sldId id="259" r:id="rId4"/>
    <p:sldId id="261" r:id="rId5"/>
    <p:sldId id="262" r:id="rId6"/>
    <p:sldId id="264" r:id="rId7"/>
    <p:sldId id="267" r:id="rId8"/>
    <p:sldId id="268" r:id="rId9"/>
    <p:sldId id="263" r:id="rId10"/>
    <p:sldId id="265" r:id="rId11"/>
    <p:sldId id="269" r:id="rId12"/>
    <p:sldId id="266" r:id="rId13"/>
    <p:sldId id="270" r:id="rId14"/>
    <p:sldId id="271" r:id="rId15"/>
    <p:sldId id="272" r:id="rId16"/>
    <p:sldId id="273" r:id="rId17"/>
    <p:sldId id="274" r:id="rId18"/>
    <p:sldId id="275" r:id="rId19"/>
    <p:sldId id="257" r:id="rId20"/>
    <p:sldId id="258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7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8A6ED-C876-4FE5-9DDA-95D985FC11F2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0838B-C5E2-4F2F-BDD8-4DBE6CAF6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0838B-C5E2-4F2F-BDD8-4DBE6CAF663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5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052737"/>
            <a:ext cx="7175351" cy="280831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Путешествие по материкам 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7854696" cy="1752600"/>
          </a:xfrm>
        </p:spPr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51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Броненосец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35321"/>
            <a:ext cx="8280920" cy="4389120"/>
          </a:xfrm>
        </p:spPr>
      </p:pic>
    </p:spTree>
    <p:extLst>
      <p:ext uri="{BB962C8B-B14F-4D97-AF65-F5344CB8AC3E}">
        <p14:creationId xmlns:p14="http://schemas.microsoft.com/office/powerpoint/2010/main" val="46261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Колибри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8280920" cy="4752528"/>
          </a:xfrm>
        </p:spPr>
      </p:pic>
    </p:spTree>
    <p:extLst>
      <p:ext uri="{BB962C8B-B14F-4D97-AF65-F5344CB8AC3E}">
        <p14:creationId xmlns:p14="http://schemas.microsoft.com/office/powerpoint/2010/main" val="14995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Паук Птицеед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8208912" cy="4680520"/>
          </a:xfrm>
        </p:spPr>
      </p:pic>
    </p:spTree>
    <p:extLst>
      <p:ext uri="{BB962C8B-B14F-4D97-AF65-F5344CB8AC3E}">
        <p14:creationId xmlns:p14="http://schemas.microsoft.com/office/powerpoint/2010/main" val="15252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Айсберг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935163"/>
            <a:ext cx="8280920" cy="4389437"/>
          </a:xfrm>
        </p:spPr>
      </p:pic>
    </p:spTree>
    <p:extLst>
      <p:ext uri="{BB962C8B-B14F-4D97-AF65-F5344CB8AC3E}">
        <p14:creationId xmlns:p14="http://schemas.microsoft.com/office/powerpoint/2010/main" val="42797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b="1" i="1" dirty="0" smtClean="0"/>
              <a:t>Чёрный айсберг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935163"/>
            <a:ext cx="8280920" cy="4389437"/>
          </a:xfrm>
        </p:spPr>
      </p:pic>
    </p:spTree>
    <p:extLst>
      <p:ext uri="{BB962C8B-B14F-4D97-AF65-F5344CB8AC3E}">
        <p14:creationId xmlns:p14="http://schemas.microsoft.com/office/powerpoint/2010/main" val="351050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352928" cy="6120679"/>
          </a:xfrm>
        </p:spPr>
      </p:pic>
    </p:spTree>
    <p:extLst>
      <p:ext uri="{BB962C8B-B14F-4D97-AF65-F5344CB8AC3E}">
        <p14:creationId xmlns:p14="http://schemas.microsoft.com/office/powerpoint/2010/main" val="27427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Пингвины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8208912" cy="4605461"/>
          </a:xfrm>
        </p:spPr>
      </p:pic>
    </p:spTree>
    <p:extLst>
      <p:ext uri="{BB962C8B-B14F-4D97-AF65-F5344CB8AC3E}">
        <p14:creationId xmlns:p14="http://schemas.microsoft.com/office/powerpoint/2010/main" val="383276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Морской слон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35163"/>
            <a:ext cx="8280920" cy="4662189"/>
          </a:xfrm>
        </p:spPr>
      </p:pic>
    </p:spTree>
    <p:extLst>
      <p:ext uri="{BB962C8B-B14F-4D97-AF65-F5344CB8AC3E}">
        <p14:creationId xmlns:p14="http://schemas.microsoft.com/office/powerpoint/2010/main" val="15990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       Мох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7992888" cy="4752527"/>
          </a:xfrm>
        </p:spPr>
      </p:pic>
    </p:spTree>
    <p:extLst>
      <p:ext uri="{BB962C8B-B14F-4D97-AF65-F5344CB8AC3E}">
        <p14:creationId xmlns:p14="http://schemas.microsoft.com/office/powerpoint/2010/main" val="4388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              Баобаб</a:t>
            </a:r>
            <a:endParaRPr lang="ru-RU" sz="60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60848"/>
            <a:ext cx="7776864" cy="4104456"/>
          </a:xfrm>
        </p:spPr>
      </p:pic>
    </p:spTree>
    <p:extLst>
      <p:ext uri="{BB962C8B-B14F-4D97-AF65-F5344CB8AC3E}">
        <p14:creationId xmlns:p14="http://schemas.microsoft.com/office/powerpoint/2010/main" val="102331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b="1" i="1" dirty="0" smtClean="0"/>
              <a:t>Бутылочное дерево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35163"/>
            <a:ext cx="8280920" cy="4389437"/>
          </a:xfrm>
        </p:spPr>
      </p:pic>
    </p:spTree>
    <p:extLst>
      <p:ext uri="{BB962C8B-B14F-4D97-AF65-F5344CB8AC3E}">
        <p14:creationId xmlns:p14="http://schemas.microsoft.com/office/powerpoint/2010/main" val="59176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i="1" dirty="0" smtClean="0"/>
              <a:t>       Колбасное дерево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7848872" cy="4608512"/>
          </a:xfrm>
        </p:spPr>
      </p:pic>
    </p:spTree>
    <p:extLst>
      <p:ext uri="{BB962C8B-B14F-4D97-AF65-F5344CB8AC3E}">
        <p14:creationId xmlns:p14="http://schemas.microsoft.com/office/powerpoint/2010/main" val="173498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Обезьяна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8188349" cy="4608512"/>
          </a:xfrm>
        </p:spPr>
      </p:pic>
    </p:spTree>
    <p:extLst>
      <p:ext uri="{BB962C8B-B14F-4D97-AF65-F5344CB8AC3E}">
        <p14:creationId xmlns:p14="http://schemas.microsoft.com/office/powerpoint/2010/main" val="53281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Лемуры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935163"/>
            <a:ext cx="8208912" cy="4389437"/>
          </a:xfrm>
        </p:spPr>
      </p:pic>
    </p:spTree>
    <p:extLst>
      <p:ext uri="{BB962C8B-B14F-4D97-AF65-F5344CB8AC3E}">
        <p14:creationId xmlns:p14="http://schemas.microsoft.com/office/powerpoint/2010/main" val="354772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Травянистое дерево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35163"/>
            <a:ext cx="8424936" cy="4389437"/>
          </a:xfrm>
        </p:spPr>
      </p:pic>
    </p:spTree>
    <p:extLst>
      <p:ext uri="{BB962C8B-B14F-4D97-AF65-F5344CB8AC3E}">
        <p14:creationId xmlns:p14="http://schemas.microsoft.com/office/powerpoint/2010/main" val="235710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     Эму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8496944" cy="4403402"/>
          </a:xfrm>
        </p:spPr>
      </p:pic>
    </p:spTree>
    <p:extLst>
      <p:ext uri="{BB962C8B-B14F-4D97-AF65-F5344CB8AC3E}">
        <p14:creationId xmlns:p14="http://schemas.microsoft.com/office/powerpoint/2010/main" val="12292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i="1" dirty="0" smtClean="0"/>
              <a:t>Коала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15331"/>
            <a:ext cx="8496944" cy="4229100"/>
          </a:xfrm>
        </p:spPr>
      </p:pic>
    </p:spTree>
    <p:extLst>
      <p:ext uri="{BB962C8B-B14F-4D97-AF65-F5344CB8AC3E}">
        <p14:creationId xmlns:p14="http://schemas.microsoft.com/office/powerpoint/2010/main" val="188848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</a:t>
            </a:r>
            <a:r>
              <a:rPr lang="ru-RU" b="1" i="1" dirty="0"/>
              <a:t> </a:t>
            </a:r>
            <a:r>
              <a:rPr lang="ru-RU" b="1" i="1" dirty="0" smtClean="0"/>
              <a:t>             Секвойя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832"/>
            <a:ext cx="4176463" cy="46348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4104456" cy="463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7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Молочное дерево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8280920" cy="4533453"/>
          </a:xfrm>
        </p:spPr>
      </p:pic>
    </p:spTree>
    <p:extLst>
      <p:ext uri="{BB962C8B-B14F-4D97-AF65-F5344CB8AC3E}">
        <p14:creationId xmlns:p14="http://schemas.microsoft.com/office/powerpoint/2010/main" val="14764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Хлебное дерево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35163"/>
            <a:ext cx="8280919" cy="4734197"/>
          </a:xfrm>
        </p:spPr>
      </p:pic>
    </p:spTree>
    <p:extLst>
      <p:ext uri="{BB962C8B-B14F-4D97-AF65-F5344CB8AC3E}">
        <p14:creationId xmlns:p14="http://schemas.microsoft.com/office/powerpoint/2010/main" val="22035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Снежная коза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8280920" cy="4752528"/>
          </a:xfrm>
        </p:spPr>
      </p:pic>
    </p:spTree>
    <p:extLst>
      <p:ext uri="{BB962C8B-B14F-4D97-AF65-F5344CB8AC3E}">
        <p14:creationId xmlns:p14="http://schemas.microsoft.com/office/powerpoint/2010/main" val="12952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</TotalTime>
  <Words>53</Words>
  <Application>Microsoft Office PowerPoint</Application>
  <PresentationFormat>Экран (4:3)</PresentationFormat>
  <Paragraphs>22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Путешествие по материкам </vt:lpstr>
      <vt:lpstr>        Бутылочное дерево</vt:lpstr>
      <vt:lpstr>     Травянистое дерево</vt:lpstr>
      <vt:lpstr>                        Эму</vt:lpstr>
      <vt:lpstr>                      Коала</vt:lpstr>
      <vt:lpstr>               Секвойя</vt:lpstr>
      <vt:lpstr>        Молочное дерево</vt:lpstr>
      <vt:lpstr>           Хлебное дерево</vt:lpstr>
      <vt:lpstr>              Снежная коза</vt:lpstr>
      <vt:lpstr>               Броненосец</vt:lpstr>
      <vt:lpstr>                   Колибри</vt:lpstr>
      <vt:lpstr>          Паук Птицеед</vt:lpstr>
      <vt:lpstr>                   Айсберг</vt:lpstr>
      <vt:lpstr>           Чёрный айсберг</vt:lpstr>
      <vt:lpstr>Презентация PowerPoint</vt:lpstr>
      <vt:lpstr>               Пингвины</vt:lpstr>
      <vt:lpstr>          Морской слон</vt:lpstr>
      <vt:lpstr>                          Мох</vt:lpstr>
      <vt:lpstr>              Баобаб</vt:lpstr>
      <vt:lpstr>       Колбасное дерево</vt:lpstr>
      <vt:lpstr>                  Обезьяна</vt:lpstr>
      <vt:lpstr>                  Лемуры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5</dc:creator>
  <cp:lastModifiedBy>5</cp:lastModifiedBy>
  <cp:revision>14</cp:revision>
  <dcterms:created xsi:type="dcterms:W3CDTF">2017-11-26T21:13:15Z</dcterms:created>
  <dcterms:modified xsi:type="dcterms:W3CDTF">2017-11-29T17:10:52Z</dcterms:modified>
</cp:coreProperties>
</file>