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7" r:id="rId2"/>
    <p:sldId id="269" r:id="rId3"/>
    <p:sldId id="268" r:id="rId4"/>
    <p:sldId id="259" r:id="rId5"/>
    <p:sldId id="263" r:id="rId6"/>
    <p:sldId id="264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53" y="-1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02.12.2017</a:t>
            </a:fld>
            <a:endParaRPr lang="ru-RU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02.12.2017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02.12.2017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02.12.2017</a:t>
            </a:fld>
            <a:endParaRPr lang="ru-RU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02.12.2017</a:t>
            </a:fld>
            <a:endParaRPr lang="ru-RU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02.12.2017</a:t>
            </a:fld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02.12.2017</a:t>
            </a:fld>
            <a:endParaRPr lang="ru-RU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02.12.2017</a:t>
            </a:fld>
            <a:endParaRPr lang="ru-RU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02.12.2017</a:t>
            </a:fld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02.12.2017</a:t>
            </a:fld>
            <a:endParaRPr lang="ru-RU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02.12.2017</a:t>
            </a:fld>
            <a:endParaRPr lang="ru-RU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4C71EC6-210F-42DE-9C53-41977AD35B3D}" type="datetimeFigureOut">
              <a:rPr lang="ru-RU" smtClean="0"/>
              <a:pPr/>
              <a:t>02.12.2017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Развлечение для детей в ДОУ на логопедических занятиях.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автор учитель-логопед </a:t>
            </a:r>
          </a:p>
          <a:p>
            <a:pPr marL="0" indent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Фоминова В.Ю.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3064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83568" y="685801"/>
            <a:ext cx="7546032" cy="526347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900" dirty="0">
                <a:latin typeface="Times New Roman" pitchFamily="18" charset="0"/>
                <a:cs typeface="Times New Roman" pitchFamily="18" charset="0"/>
              </a:rPr>
              <a:t>Представленная игра помогает:</a:t>
            </a:r>
          </a:p>
          <a:p>
            <a:pPr>
              <a:buFont typeface="Courier New" pitchFamily="49" charset="0"/>
              <a:buChar char="o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развивать мелкую моторику,</a:t>
            </a:r>
          </a:p>
          <a:p>
            <a:pPr>
              <a:buFont typeface="Courier New" pitchFamily="49" charset="0"/>
              <a:buChar char="o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закрепить умение ориентироваться в пространстве,</a:t>
            </a:r>
          </a:p>
          <a:p>
            <a:pPr>
              <a:buFont typeface="Courier New" pitchFamily="49" charset="0"/>
              <a:buChar char="o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проводить работу над развитием просодических компонентов речи,</a:t>
            </a:r>
          </a:p>
          <a:p>
            <a:pPr>
              <a:buFont typeface="Courier New" pitchFamily="49" charset="0"/>
              <a:buChar char="o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развивают диафрагмальное дыхание,</a:t>
            </a:r>
          </a:p>
          <a:p>
            <a:pPr>
              <a:buFont typeface="Courier New" pitchFamily="49" charset="0"/>
              <a:buChar char="o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нормализовать эмоционально-волевую сферу,</a:t>
            </a:r>
          </a:p>
          <a:p>
            <a:pPr>
              <a:buFont typeface="Courier New" pitchFamily="49" charset="0"/>
              <a:buChar char="o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формировать произвольное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внимание,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вырабатывать у детей правильные речевые навыки.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73670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620688"/>
            <a:ext cx="7565464" cy="5328592"/>
          </a:xfrm>
        </p:spPr>
        <p:txBody>
          <a:bodyPr/>
          <a:lstStyle/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Цель игры:</a:t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развитие мелкой моторики,</a:t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формирование произвольного внимания, развитие памяти,  выработка правильных речевых навыков у детей.</a:t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Ход игры: </a:t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Взрослый предлагает ребенку речевой материал для закрепления и/или автоматизации поставленных звуков. Ребенок выкладывает на игровое поле цветные фишки. По одной за каждое правильно произнесенное слово или фразу. Двигается ребенок по предлагаемой картинкой дорожке.</a:t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В игре использованы рисунки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Д.Р.Кудрякова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, Н.В. Кулакова из альбомов дошкольника Л.А. Комаровой Автоматизация звука … в игровых упражнениях. ООО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» Издательство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ГНОМ и Д», 2009г.</a:t>
            </a: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12291078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5" t="14796" r="15330" b="16069"/>
          <a:stretch/>
        </p:blipFill>
        <p:spPr>
          <a:xfrm rot="5987975">
            <a:off x="4076083" y="2009814"/>
            <a:ext cx="4974367" cy="3182318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pic>
        <p:nvPicPr>
          <p:cNvPr id="4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06" t="49202" r="7616" b="-1"/>
          <a:stretch/>
        </p:blipFill>
        <p:spPr>
          <a:xfrm rot="15773077">
            <a:off x="112315" y="1987674"/>
            <a:ext cx="4546067" cy="3402192"/>
          </a:xfrm>
          <a:ln w="38100">
            <a:solidFill>
              <a:srgbClr val="92D050"/>
            </a:solidFill>
          </a:ln>
        </p:spPr>
      </p:pic>
    </p:spTree>
    <p:extLst>
      <p:ext uri="{BB962C8B-B14F-4D97-AF65-F5344CB8AC3E}">
        <p14:creationId xmlns:p14="http://schemas.microsoft.com/office/powerpoint/2010/main" val="1573024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96563" y="1052735"/>
            <a:ext cx="4129862" cy="5481898"/>
          </a:xfrm>
          <a:ln w="57150">
            <a:solidFill>
              <a:srgbClr val="FFC00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4764625" y="1084533"/>
            <a:ext cx="4168205" cy="5450101"/>
          </a:xfrm>
          <a:prstGeom prst="rect">
            <a:avLst/>
          </a:prstGeom>
          <a:ln w="57150">
            <a:solidFill>
              <a:srgbClr val="FFFF0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251520" y="260648"/>
            <a:ext cx="87047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Сменные карточки на различные звуки 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281716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548680"/>
            <a:ext cx="3888432" cy="4886003"/>
          </a:xfrm>
          <a:ln w="38100">
            <a:solidFill>
              <a:srgbClr val="FFFF0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9046" y="188640"/>
            <a:ext cx="4176465" cy="4536504"/>
          </a:xfrm>
          <a:prstGeom prst="rect">
            <a:avLst/>
          </a:prstGeom>
          <a:ln w="38100">
            <a:solidFill>
              <a:srgbClr val="FFC00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3454" y="2564904"/>
            <a:ext cx="4112537" cy="4051521"/>
          </a:xfrm>
          <a:prstGeom prst="rect">
            <a:avLst/>
          </a:prstGeom>
          <a:ln w="38100">
            <a:solidFill>
              <a:srgbClr val="00B050"/>
            </a:solidFill>
          </a:ln>
        </p:spPr>
      </p:pic>
    </p:spTree>
    <p:extLst>
      <p:ext uri="{BB962C8B-B14F-4D97-AF65-F5344CB8AC3E}">
        <p14:creationId xmlns:p14="http://schemas.microsoft.com/office/powerpoint/2010/main" val="1181595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141</TotalTime>
  <Words>65</Words>
  <Application>Microsoft Office PowerPoint</Application>
  <PresentationFormat>Экран (4:3)</PresentationFormat>
  <Paragraphs>13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Базовая</vt:lpstr>
      <vt:lpstr>Презентация PowerPoint</vt:lpstr>
      <vt:lpstr>Презентация PowerPoint</vt:lpstr>
      <vt:lpstr>Цель игры: развитие мелкой моторики, формирование произвольного внимания, развитие памяти,  выработка правильных речевых навыков у детей. Ход игры:   Взрослый предлагает ребенку речевой материал для закрепления и/или автоматизации поставленных звуков. Ребенок выкладывает на игровое поле цветные фишки. По одной за каждое правильно произнесенное слово или фразу. Двигается ребенок по предлагаемой картинкой дорожке.  В игре использованы рисунки Д.Р.Кудрякова, Н.В. Кулакова из альбомов дошкольника Л.А. Комаровой Автоматизация звука … в игровых упражнениях. ООО» Издательство ГНОМ и Д», 2009г.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Здоровьесберегающие игры используемые в логопедической практике</dc:title>
  <dc:creator>12</dc:creator>
  <cp:lastModifiedBy>Виолетта</cp:lastModifiedBy>
  <cp:revision>15</cp:revision>
  <dcterms:created xsi:type="dcterms:W3CDTF">2014-10-27T09:31:56Z</dcterms:created>
  <dcterms:modified xsi:type="dcterms:W3CDTF">2017-12-02T08:28:33Z</dcterms:modified>
</cp:coreProperties>
</file>